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y="5143500" cx="9144000"/>
  <p:notesSz cx="6858000" cy="9144000"/>
  <p:embeddedFontLst>
    <p:embeddedFont>
      <p:font typeface="Hammersmith One"/>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HammersmithOne-regular.fntdata"/><Relationship Id="rId41"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150161d3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150161d3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150161d31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150161d31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143b6881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143b6881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143b6881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1143b6881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143b6881b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1143b6881b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43b6881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143b6881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1143b6881b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1143b6881b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143b6881b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143b6881b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1143b6881b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1143b6881b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1143b6881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1143b6881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150161d3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150161d3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1143b6881b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1143b6881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143b6881b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1143b6881b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43b6881b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1143b6881b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feedback last week, we chose to rework our three tasks. They were </a:t>
            </a:r>
            <a:r>
              <a:rPr lang="en"/>
              <a:t>originally</a:t>
            </a:r>
            <a:r>
              <a:rPr lang="en"/>
              <a:t> set </a:t>
            </a:r>
            <a:r>
              <a:rPr lang="en"/>
              <a:t>intention</a:t>
            </a:r>
            <a:r>
              <a:rPr lang="en"/>
              <a:t>, do intention and rate intention. We changed them to be “plan intentional time alone</a:t>
            </a:r>
            <a:r>
              <a:rPr lang="en"/>
              <a:t>”, “plan intentional time time with a friend”, and “review and reflect.” We made this decision given the fact that set intention was originally just selecting an option between “socialize, self care, and not sure” instead of being a flow of screens and actions. Furthermore, we received feedback that our “do intention” framing felt awkward. Finally, we wanted to make sure our division between simple/moderate/complex tasks accurately reflected the flow of complexity we foresee for 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reworked simple task is “plan intentional time alone</a:t>
            </a:r>
            <a:r>
              <a:rPr lang="en">
                <a:solidFill>
                  <a:schemeClr val="dk1"/>
                </a:solidFill>
              </a:rPr>
              <a:t>.” This task involves a user scheduling and selecting a self-care activity for themselves. This is the core and simplest functionality of our app: selecting a free time slot and recommended activity. It only involves the user’s schedule and their choices.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Our reworked moderate task is “plan intentional time with a friend.” This task involves a user scheduling an activity to do with a friend which requires selecting a time slot, a friend, an activity, and then sending an invitation message to the friend. This is a moderate task as it builds on the simple task but adds the complexity of selecting a friend, coordinating with a friend’s schedule, and sending a notification. This is also part of the core functionality we’d hope all users to utilize.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Finally our reworked our complex task is “review and reflect on how you’ve spent your time”. This task involves users going through the process of rating a past activity and viewing their weekly report on past activities. This is a complex task as it requires the user to recognize that there is an unrated activity that they need to rate and then rate that activity. It also involves the user viewing a weekly recap of how their activities so far have made them feel. </a:t>
            </a:r>
            <a:r>
              <a:rPr b="1" lang="en">
                <a:solidFill>
                  <a:schemeClr val="dk1"/>
                </a:solidFill>
              </a:rPr>
              <a:t>This connects to our larger goal of promoting intentionality after work: </a:t>
            </a:r>
            <a:r>
              <a:rPr lang="en">
                <a:solidFill>
                  <a:schemeClr val="dk1"/>
                </a:solidFill>
              </a:rPr>
              <a:t>we want users to spend their time meaningfully, and that involves reflecting on how different ways of spending their time made them feel, and how they spent their time overall.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1143b6881b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1143b6881b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143b6881b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143b6881b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143b6881b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1143b6881b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1143b6881b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1143b6881b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143b6881b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143b6881b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143b6881b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143b6881b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1143b6881b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1143b6881b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150161d3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150161d3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143b6881b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143b6881b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1143b6881b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1143b6881b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1150161d313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1150161d313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1150161d31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1150161d31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143b6881b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1143b6881b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150161d313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1150161d313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1150161d313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1150161d313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143b6881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143b6881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150161d31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150161d31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150161d31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150161d31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150161d31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150161d31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150161d3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150161d3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150161d31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150161d31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1150161d31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1150161d31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From our feedback last week, we chose to rework our three tasks. They were originally set intention, do intention and rate intention. We changed them to be “plan intentional time alone”, “plan intentional time time with a friend”, and “review and reflect.” We made this decision given the fact that set intention was originally just selecting an option between “socialize, self care, and not sure” instead of being a flow of screens and actions. Furthermore, we received feedback that our “do intention” framing felt awkward. Finally, we wanted to make sure our division between simple/moderate/complex tasks accurately reflected the flow of complexity we foresee for our app.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reworked simple task is “plan intentional time alone.” This task involves a user scheduling and selecting a self-care activity for themselves. This is the core and simplest functionality of our app: selecting a free time slot and recommended activity. It only involves the user’s schedule and their choices.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reworked moderate task is “plan intentional time with a friend.” This task involves a user scheduling an activity to do with a friend which requires selecting a time slot, a friend, an activity, and then sending an invitation message to the friend. This is a moderate task as it builds on the simple task but adds the complexity of selecting a friend, coordinating with a friend’s schedule, and sending a notification. This is also part of the core functionality we’d hope all users to utilize.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Finally our reworked our complex task is “review and reflect on how you’ve spent your time”. This task involves users going through the process of rating a past activity and viewing their weekly report on past activities. This is a complex task as it requires the user to recognize that there is an unrated activity that they need to rate and then rate that activity. It also involves the user viewing a weekly recap of how their activities so far have made them feel. </a:t>
            </a:r>
            <a:r>
              <a:rPr b="1" lang="en">
                <a:solidFill>
                  <a:schemeClr val="dk1"/>
                </a:solidFill>
              </a:rPr>
              <a:t>This connects to our larger goal of promoting intentionality after work: </a:t>
            </a:r>
            <a:r>
              <a:rPr lang="en">
                <a:solidFill>
                  <a:schemeClr val="dk1"/>
                </a:solidFill>
              </a:rPr>
              <a:t>we want users to spend their time meaningfully, and that involves reflecting on how different ways of spending their time made them feel, and how they spent their time overall.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flipH="1" rot="10800000">
            <a:off x="-1411582" y="-1157400"/>
            <a:ext cx="4436782" cy="371434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062825" y="3370500"/>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86328" y="2672681"/>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5817" y="2846396"/>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06269" y="2679600"/>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314642" y="2672681"/>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24131" y="2785411"/>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74810" y="2808447"/>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51868" y="3289279"/>
              <a:ext cx="2364" cy="4642"/>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16292" y="3153513"/>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4963" y="2940732"/>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13335" y="2940732"/>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22825" y="2940732"/>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31197" y="2975243"/>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89766" y="3559565"/>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97897" y="3303075"/>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906269" y="3303075"/>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314642" y="3303075"/>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724131" y="3301915"/>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132503" y="3301915"/>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95525" y="3644703"/>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04963" y="3644703"/>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13335" y="3644703"/>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522825" y="3644703"/>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931197" y="3644703"/>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339569" y="3728681"/>
              <a:ext cx="6919" cy="10401"/>
            </a:xfrm>
            <a:custGeom>
              <a:rect b="b" l="l" r="r" t="t"/>
              <a:pathLst>
                <a:path extrusionOk="0" h="242" w="161">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97897" y="4010528"/>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06269" y="4010528"/>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14642" y="4010528"/>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724131" y="4010528"/>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132503" y="4095623"/>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90153" y="4437294"/>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55642" y="4352156"/>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113335" y="4352156"/>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522825" y="4352156"/>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931197" y="4437294"/>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p:nvPr/>
        </p:nvSpPr>
        <p:spPr>
          <a:xfrm>
            <a:off x="-125" y="4599425"/>
            <a:ext cx="9144321" cy="595550"/>
          </a:xfrm>
          <a:custGeom>
            <a:rect b="b" l="l" r="r" t="t"/>
            <a:pathLst>
              <a:path extrusionOk="0" h="23822" w="287196">
                <a:moveTo>
                  <a:pt x="1" y="0"/>
                </a:moveTo>
                <a:lnTo>
                  <a:pt x="1" y="23822"/>
                </a:lnTo>
                <a:lnTo>
                  <a:pt x="287196" y="23822"/>
                </a:lnTo>
                <a:lnTo>
                  <a:pt x="287196" y="0"/>
                </a:ln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5500">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0" name="Google Shape;50;p2"/>
          <p:cNvSpPr txBox="1"/>
          <p:nvPr>
            <p:ph idx="1" type="subTitle"/>
          </p:nvPr>
        </p:nvSpPr>
        <p:spPr>
          <a:xfrm>
            <a:off x="1283100" y="3394625"/>
            <a:ext cx="6577800" cy="458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sp>
        <p:nvSpPr>
          <p:cNvPr id="168" name="Google Shape;168;p11"/>
          <p:cNvSpPr/>
          <p:nvPr/>
        </p:nvSpPr>
        <p:spPr>
          <a:xfrm flipH="1" rot="-3415034">
            <a:off x="5360216" y="72904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rot="5400000">
            <a:off x="-1253772" y="2378259"/>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1"/>
          <p:cNvGrpSpPr/>
          <p:nvPr/>
        </p:nvGrpSpPr>
        <p:grpSpPr>
          <a:xfrm flipH="1" rot="10800000">
            <a:off x="-135159" y="-547193"/>
            <a:ext cx="1696762" cy="1688828"/>
            <a:chOff x="2414491" y="671177"/>
            <a:chExt cx="1830972" cy="1822411"/>
          </a:xfrm>
        </p:grpSpPr>
        <p:sp>
          <p:nvSpPr>
            <p:cNvPr id="171" name="Google Shape;171;p1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1"/>
          <p:cNvSpPr/>
          <p:nvPr/>
        </p:nvSpPr>
        <p:spPr>
          <a:xfrm>
            <a:off x="1661788" y="1441452"/>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txBox="1"/>
          <p:nvPr>
            <p:ph hasCustomPrompt="1" type="title"/>
          </p:nvPr>
        </p:nvSpPr>
        <p:spPr>
          <a:xfrm>
            <a:off x="2967200" y="1441438"/>
            <a:ext cx="5142900" cy="17889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07" name="Google Shape;207;p11"/>
          <p:cNvSpPr txBox="1"/>
          <p:nvPr>
            <p:ph idx="1" type="body"/>
          </p:nvPr>
        </p:nvSpPr>
        <p:spPr>
          <a:xfrm>
            <a:off x="2967200" y="3236713"/>
            <a:ext cx="5142900" cy="4434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solidFill>
                  <a:schemeClr val="lt2"/>
                </a:solidFill>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7">
    <p:spTree>
      <p:nvGrpSpPr>
        <p:cNvPr id="209" name="Shape 209"/>
        <p:cNvGrpSpPr/>
        <p:nvPr/>
      </p:nvGrpSpPr>
      <p:grpSpPr>
        <a:xfrm>
          <a:off x="0" y="0"/>
          <a:ext cx="0" cy="0"/>
          <a:chOff x="0" y="0"/>
          <a:chExt cx="0" cy="0"/>
        </a:xfrm>
      </p:grpSpPr>
      <p:sp>
        <p:nvSpPr>
          <p:cNvPr id="210" name="Google Shape;210;p13"/>
          <p:cNvSpPr/>
          <p:nvPr/>
        </p:nvSpPr>
        <p:spPr>
          <a:xfrm>
            <a:off x="7233675" y="-730075"/>
            <a:ext cx="3030078" cy="3486687"/>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rot="2540379">
            <a:off x="-721411" y="3502530"/>
            <a:ext cx="2268525" cy="1945325"/>
          </a:xfrm>
          <a:custGeom>
            <a:rect b="b" l="l" r="r" t="t"/>
            <a:pathLst>
              <a:path extrusionOk="0" h="34326" w="40029">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ph idx="1" type="subTitle"/>
          </p:nvPr>
        </p:nvSpPr>
        <p:spPr>
          <a:xfrm>
            <a:off x="39057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3" name="Google Shape;213;p13"/>
          <p:cNvSpPr txBox="1"/>
          <p:nvPr>
            <p:ph idx="2" type="subTitle"/>
          </p:nvPr>
        </p:nvSpPr>
        <p:spPr>
          <a:xfrm>
            <a:off x="1391100"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4" name="Google Shape;214;p1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3">
            <a:hlinkClick/>
          </p:cNvPr>
          <p:cNvSpPr txBox="1"/>
          <p:nvPr>
            <p:ph idx="3" type="subTitle"/>
          </p:nvPr>
        </p:nvSpPr>
        <p:spPr>
          <a:xfrm>
            <a:off x="13911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6" name="Google Shape;216;p13">
            <a:hlinkClick/>
          </p:cNvPr>
          <p:cNvSpPr txBox="1"/>
          <p:nvPr>
            <p:ph idx="4" type="subTitle"/>
          </p:nvPr>
        </p:nvSpPr>
        <p:spPr>
          <a:xfrm>
            <a:off x="3905700"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7" name="Google Shape;217;p13">
            <a:hlinkClick/>
          </p:cNvPr>
          <p:cNvSpPr txBox="1"/>
          <p:nvPr>
            <p:ph idx="5" type="subTitle"/>
          </p:nvPr>
        </p:nvSpPr>
        <p:spPr>
          <a:xfrm>
            <a:off x="13911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8" name="Google Shape;218;p13">
            <a:hlinkClick/>
          </p:cNvPr>
          <p:cNvSpPr txBox="1"/>
          <p:nvPr>
            <p:ph idx="6" type="subTitle"/>
          </p:nvPr>
        </p:nvSpPr>
        <p:spPr>
          <a:xfrm>
            <a:off x="3905700"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19" name="Google Shape;219;p13"/>
          <p:cNvSpPr txBox="1"/>
          <p:nvPr>
            <p:ph idx="7" type="subTitle"/>
          </p:nvPr>
        </p:nvSpPr>
        <p:spPr>
          <a:xfrm>
            <a:off x="13911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13"/>
          <p:cNvSpPr txBox="1"/>
          <p:nvPr>
            <p:ph idx="8" type="subTitle"/>
          </p:nvPr>
        </p:nvSpPr>
        <p:spPr>
          <a:xfrm>
            <a:off x="3905700"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1" name="Google Shape;221;p13">
            <a:hlinkClick/>
          </p:cNvPr>
          <p:cNvSpPr txBox="1"/>
          <p:nvPr>
            <p:ph hasCustomPrompt="1" idx="9" type="title"/>
          </p:nvPr>
        </p:nvSpPr>
        <p:spPr>
          <a:xfrm>
            <a:off x="79217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2" name="Google Shape;222;p13">
            <a:hlinkClick/>
          </p:cNvPr>
          <p:cNvSpPr txBox="1"/>
          <p:nvPr>
            <p:ph hasCustomPrompt="1" idx="13" type="title"/>
          </p:nvPr>
        </p:nvSpPr>
        <p:spPr>
          <a:xfrm>
            <a:off x="3314700"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3" name="Google Shape;223;p13">
            <a:hlinkClick/>
          </p:cNvPr>
          <p:cNvSpPr txBox="1"/>
          <p:nvPr>
            <p:ph hasCustomPrompt="1" idx="14" type="title"/>
          </p:nvPr>
        </p:nvSpPr>
        <p:spPr>
          <a:xfrm>
            <a:off x="79217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4" name="Google Shape;224;p13">
            <a:hlinkClick/>
          </p:cNvPr>
          <p:cNvSpPr txBox="1"/>
          <p:nvPr>
            <p:ph hasCustomPrompt="1" idx="15" type="title"/>
          </p:nvPr>
        </p:nvSpPr>
        <p:spPr>
          <a:xfrm>
            <a:off x="3314700"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25" name="Google Shape;225;p13"/>
          <p:cNvSpPr txBox="1"/>
          <p:nvPr>
            <p:ph idx="16" type="subTitle"/>
          </p:nvPr>
        </p:nvSpPr>
        <p:spPr>
          <a:xfrm>
            <a:off x="6428225" y="3380175"/>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6" name="Google Shape;226;p13">
            <a:hlinkClick/>
          </p:cNvPr>
          <p:cNvSpPr txBox="1"/>
          <p:nvPr>
            <p:ph idx="17" type="subTitle"/>
          </p:nvPr>
        </p:nvSpPr>
        <p:spPr>
          <a:xfrm>
            <a:off x="6428225" y="1434475"/>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7" name="Google Shape;227;p13">
            <a:hlinkClick/>
          </p:cNvPr>
          <p:cNvSpPr txBox="1"/>
          <p:nvPr>
            <p:ph idx="18" type="subTitle"/>
          </p:nvPr>
        </p:nvSpPr>
        <p:spPr>
          <a:xfrm>
            <a:off x="6428225" y="2992287"/>
            <a:ext cx="19236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000"/>
              <a:buFont typeface="Hammersmith One"/>
              <a:buNone/>
              <a:defRPr b="1" sz="2000">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p:txBody>
      </p:sp>
      <p:sp>
        <p:nvSpPr>
          <p:cNvPr id="228" name="Google Shape;228;p13"/>
          <p:cNvSpPr txBox="1"/>
          <p:nvPr>
            <p:ph idx="19" type="subTitle"/>
          </p:nvPr>
        </p:nvSpPr>
        <p:spPr>
          <a:xfrm>
            <a:off x="6428225" y="1825209"/>
            <a:ext cx="1923600" cy="1029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solidFill>
                  <a:srgbClr val="000000"/>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13">
            <a:hlinkClick/>
          </p:cNvPr>
          <p:cNvSpPr txBox="1"/>
          <p:nvPr>
            <p:ph hasCustomPrompt="1" idx="20" type="title"/>
          </p:nvPr>
        </p:nvSpPr>
        <p:spPr>
          <a:xfrm>
            <a:off x="5837225" y="1434475"/>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30" name="Google Shape;230;p13">
            <a:hlinkClick/>
          </p:cNvPr>
          <p:cNvSpPr txBox="1"/>
          <p:nvPr>
            <p:ph hasCustomPrompt="1" idx="21" type="title"/>
          </p:nvPr>
        </p:nvSpPr>
        <p:spPr>
          <a:xfrm>
            <a:off x="5837225" y="2992276"/>
            <a:ext cx="596400" cy="4113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800"/>
              <a:buNone/>
              <a:defRPr sz="24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6">
    <p:spTree>
      <p:nvGrpSpPr>
        <p:cNvPr id="231" name="Shape 231"/>
        <p:cNvGrpSpPr/>
        <p:nvPr/>
      </p:nvGrpSpPr>
      <p:grpSpPr>
        <a:xfrm>
          <a:off x="0" y="0"/>
          <a:ext cx="0" cy="0"/>
          <a:chOff x="0" y="0"/>
          <a:chExt cx="0" cy="0"/>
        </a:xfrm>
      </p:grpSpPr>
      <p:sp>
        <p:nvSpPr>
          <p:cNvPr id="232" name="Google Shape;232;p14"/>
          <p:cNvSpPr txBox="1"/>
          <p:nvPr>
            <p:ph type="title"/>
          </p:nvPr>
        </p:nvSpPr>
        <p:spPr>
          <a:xfrm flipH="1">
            <a:off x="3275625" y="2841950"/>
            <a:ext cx="457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2"/>
              </a:buClr>
              <a:buSzPts val="1800"/>
              <a:buNone/>
              <a:defRPr sz="18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233" name="Google Shape;233;p14"/>
          <p:cNvSpPr txBox="1"/>
          <p:nvPr>
            <p:ph idx="1" type="subTitle"/>
          </p:nvPr>
        </p:nvSpPr>
        <p:spPr>
          <a:xfrm flipH="1">
            <a:off x="3275625" y="1728850"/>
            <a:ext cx="4575000" cy="110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14"/>
          <p:cNvSpPr/>
          <p:nvPr/>
        </p:nvSpPr>
        <p:spPr>
          <a:xfrm flipH="1" rot="-3415034">
            <a:off x="6361616" y="308997"/>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rot="1848056">
            <a:off x="2372175" y="2639561"/>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14"/>
          <p:cNvGrpSpPr/>
          <p:nvPr/>
        </p:nvGrpSpPr>
        <p:grpSpPr>
          <a:xfrm>
            <a:off x="-228595" y="-80449"/>
            <a:ext cx="2277317" cy="5304377"/>
            <a:chOff x="224725" y="566950"/>
            <a:chExt cx="1850875" cy="4311100"/>
          </a:xfrm>
        </p:grpSpPr>
        <p:sp>
          <p:nvSpPr>
            <p:cNvPr id="237" name="Google Shape;237;p14"/>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14"/>
          <p:cNvSpPr/>
          <p:nvPr/>
        </p:nvSpPr>
        <p:spPr>
          <a:xfrm rot="-7977677">
            <a:off x="1649745" y="498156"/>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7092213" y="3598577"/>
            <a:ext cx="1434654" cy="1265482"/>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4">
    <p:spTree>
      <p:nvGrpSpPr>
        <p:cNvPr id="263" name="Shape 263"/>
        <p:cNvGrpSpPr/>
        <p:nvPr/>
      </p:nvGrpSpPr>
      <p:grpSpPr>
        <a:xfrm>
          <a:off x="0" y="0"/>
          <a:ext cx="0" cy="0"/>
          <a:chOff x="0" y="0"/>
          <a:chExt cx="0" cy="0"/>
        </a:xfrm>
      </p:grpSpPr>
      <p:sp>
        <p:nvSpPr>
          <p:cNvPr id="264" name="Google Shape;264;p15"/>
          <p:cNvSpPr/>
          <p:nvPr/>
        </p:nvSpPr>
        <p:spPr>
          <a:xfrm flipH="1" rot="2465585">
            <a:off x="-2193957" y="2702195"/>
            <a:ext cx="4267802" cy="2625668"/>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flipH="1" rot="-6430284">
            <a:off x="6992855" y="-1008460"/>
            <a:ext cx="3967958" cy="3604468"/>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58900" y="-740250"/>
            <a:ext cx="2037008" cy="2154203"/>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txBox="1"/>
          <p:nvPr>
            <p:ph idx="1" type="subTitle"/>
          </p:nvPr>
        </p:nvSpPr>
        <p:spPr>
          <a:xfrm>
            <a:off x="628701"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8" name="Google Shape;268;p15"/>
          <p:cNvSpPr txBox="1"/>
          <p:nvPr>
            <p:ph idx="2" type="subTitle"/>
          </p:nvPr>
        </p:nvSpPr>
        <p:spPr>
          <a:xfrm>
            <a:off x="34881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15"/>
          <p:cNvSpPr txBox="1"/>
          <p:nvPr>
            <p:ph idx="3" type="subTitle"/>
          </p:nvPr>
        </p:nvSpPr>
        <p:spPr>
          <a:xfrm>
            <a:off x="6287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0" name="Google Shape;270;p15"/>
          <p:cNvSpPr txBox="1"/>
          <p:nvPr>
            <p:ph idx="4" type="subTitle"/>
          </p:nvPr>
        </p:nvSpPr>
        <p:spPr>
          <a:xfrm>
            <a:off x="3488100"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15"/>
          <p:cNvSpPr txBox="1"/>
          <p:nvPr>
            <p:ph hasCustomPrompt="1" type="title"/>
          </p:nvPr>
        </p:nvSpPr>
        <p:spPr>
          <a:xfrm>
            <a:off x="628699"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2" name="Google Shape;272;p15"/>
          <p:cNvSpPr txBox="1"/>
          <p:nvPr>
            <p:ph hasCustomPrompt="1" idx="5" type="title"/>
          </p:nvPr>
        </p:nvSpPr>
        <p:spPr>
          <a:xfrm>
            <a:off x="3456213"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5"/>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3" name="Google Shape;273;p15"/>
          <p:cNvSpPr txBox="1"/>
          <p:nvPr>
            <p:ph idx="6" type="subTitle"/>
          </p:nvPr>
        </p:nvSpPr>
        <p:spPr>
          <a:xfrm>
            <a:off x="6347500" y="318197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15"/>
          <p:cNvSpPr txBox="1"/>
          <p:nvPr>
            <p:ph idx="7" type="subTitle"/>
          </p:nvPr>
        </p:nvSpPr>
        <p:spPr>
          <a:xfrm>
            <a:off x="6347488" y="3649713"/>
            <a:ext cx="216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15"/>
          <p:cNvSpPr txBox="1"/>
          <p:nvPr>
            <p:ph hasCustomPrompt="1" idx="8" type="title"/>
          </p:nvPr>
        </p:nvSpPr>
        <p:spPr>
          <a:xfrm>
            <a:off x="6347501" y="1464438"/>
            <a:ext cx="2167800" cy="41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276" name="Google Shape;276;p15"/>
          <p:cNvSpPr txBox="1"/>
          <p:nvPr>
            <p:ph idx="9"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5">
    <p:spTree>
      <p:nvGrpSpPr>
        <p:cNvPr id="277" name="Shape 277"/>
        <p:cNvGrpSpPr/>
        <p:nvPr/>
      </p:nvGrpSpPr>
      <p:grpSpPr>
        <a:xfrm>
          <a:off x="0" y="0"/>
          <a:ext cx="0" cy="0"/>
          <a:chOff x="0" y="0"/>
          <a:chExt cx="0" cy="0"/>
        </a:xfrm>
      </p:grpSpPr>
      <p:sp>
        <p:nvSpPr>
          <p:cNvPr id="278" name="Google Shape;278;p16"/>
          <p:cNvSpPr/>
          <p:nvPr/>
        </p:nvSpPr>
        <p:spPr>
          <a:xfrm rot="672094">
            <a:off x="5584289" y="5626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rot="3414914">
            <a:off x="-1520563" y="790995"/>
            <a:ext cx="3987256" cy="3391668"/>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16"/>
          <p:cNvGrpSpPr/>
          <p:nvPr/>
        </p:nvGrpSpPr>
        <p:grpSpPr>
          <a:xfrm flipH="1" rot="10800000">
            <a:off x="430416" y="1844182"/>
            <a:ext cx="1696762" cy="1688828"/>
            <a:chOff x="2414491" y="671177"/>
            <a:chExt cx="1830972" cy="1822411"/>
          </a:xfrm>
        </p:grpSpPr>
        <p:sp>
          <p:nvSpPr>
            <p:cNvPr id="281" name="Google Shape;281;p1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6"/>
          <p:cNvSpPr/>
          <p:nvPr/>
        </p:nvSpPr>
        <p:spPr>
          <a:xfrm rot="1095657">
            <a:off x="1778030" y="3865579"/>
            <a:ext cx="1021004" cy="1333445"/>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txBox="1"/>
          <p:nvPr>
            <p:ph idx="1" type="subTitle"/>
          </p:nvPr>
        </p:nvSpPr>
        <p:spPr>
          <a:xfrm>
            <a:off x="2718750" y="1540138"/>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7" name="Google Shape;317;p16"/>
          <p:cNvSpPr txBox="1"/>
          <p:nvPr>
            <p:ph hasCustomPrompt="1" type="title"/>
          </p:nvPr>
        </p:nvSpPr>
        <p:spPr>
          <a:xfrm>
            <a:off x="2718750" y="967438"/>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18" name="Google Shape;318;p16"/>
          <p:cNvSpPr txBox="1"/>
          <p:nvPr>
            <p:ph idx="2" type="subTitle"/>
          </p:nvPr>
        </p:nvSpPr>
        <p:spPr>
          <a:xfrm>
            <a:off x="2718750" y="26736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19" name="Google Shape;319;p16"/>
          <p:cNvSpPr txBox="1"/>
          <p:nvPr>
            <p:ph hasCustomPrompt="1" idx="3" type="title"/>
          </p:nvPr>
        </p:nvSpPr>
        <p:spPr>
          <a:xfrm>
            <a:off x="2718750" y="210093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
        <p:nvSpPr>
          <p:cNvPr id="320" name="Google Shape;320;p16"/>
          <p:cNvSpPr txBox="1"/>
          <p:nvPr>
            <p:ph idx="4" type="subTitle"/>
          </p:nvPr>
        </p:nvSpPr>
        <p:spPr>
          <a:xfrm>
            <a:off x="2718750" y="3807163"/>
            <a:ext cx="370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321" name="Google Shape;321;p16"/>
          <p:cNvSpPr txBox="1"/>
          <p:nvPr>
            <p:ph hasCustomPrompt="1" idx="5" type="title"/>
          </p:nvPr>
        </p:nvSpPr>
        <p:spPr>
          <a:xfrm>
            <a:off x="2718750" y="3234463"/>
            <a:ext cx="37065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4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2">
    <p:spTree>
      <p:nvGrpSpPr>
        <p:cNvPr id="322" name="Shape 322"/>
        <p:cNvGrpSpPr/>
        <p:nvPr/>
      </p:nvGrpSpPr>
      <p:grpSpPr>
        <a:xfrm>
          <a:off x="0" y="0"/>
          <a:ext cx="0" cy="0"/>
          <a:chOff x="0" y="0"/>
          <a:chExt cx="0" cy="0"/>
        </a:xfrm>
      </p:grpSpPr>
      <p:sp>
        <p:nvSpPr>
          <p:cNvPr id="323" name="Google Shape;323;p17"/>
          <p:cNvSpPr/>
          <p:nvPr/>
        </p:nvSpPr>
        <p:spPr>
          <a:xfrm rot="-1781954">
            <a:off x="6294084" y="45611"/>
            <a:ext cx="4658414" cy="47651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6619750" y="1260100"/>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flipH="1" rot="1145765">
            <a:off x="-1426013" y="-803761"/>
            <a:ext cx="3397353" cy="3383266"/>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7" name="Google Shape;327;p17"/>
          <p:cNvSpPr txBox="1"/>
          <p:nvPr>
            <p:ph idx="1" type="subTitle"/>
          </p:nvPr>
        </p:nvSpPr>
        <p:spPr>
          <a:xfrm>
            <a:off x="897675" y="1577850"/>
            <a:ext cx="4809300" cy="2489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328" name="Google Shape;328;p17"/>
          <p:cNvGrpSpPr/>
          <p:nvPr/>
        </p:nvGrpSpPr>
        <p:grpSpPr>
          <a:xfrm flipH="1" rot="10800000">
            <a:off x="4776891" y="3572332"/>
            <a:ext cx="1696762" cy="1688828"/>
            <a:chOff x="2414491" y="671177"/>
            <a:chExt cx="1830972" cy="1822411"/>
          </a:xfrm>
        </p:grpSpPr>
        <p:sp>
          <p:nvSpPr>
            <p:cNvPr id="329" name="Google Shape;329;p1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2_1">
    <p:spTree>
      <p:nvGrpSpPr>
        <p:cNvPr id="363" name="Shape 363"/>
        <p:cNvGrpSpPr/>
        <p:nvPr/>
      </p:nvGrpSpPr>
      <p:grpSpPr>
        <a:xfrm>
          <a:off x="0" y="0"/>
          <a:ext cx="0" cy="0"/>
          <a:chOff x="0" y="0"/>
          <a:chExt cx="0" cy="0"/>
        </a:xfrm>
      </p:grpSpPr>
      <p:sp>
        <p:nvSpPr>
          <p:cNvPr id="364" name="Google Shape;364;p18"/>
          <p:cNvSpPr/>
          <p:nvPr/>
        </p:nvSpPr>
        <p:spPr>
          <a:xfrm rot="-1690000">
            <a:off x="4770052" y="3432202"/>
            <a:ext cx="4311133" cy="265232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rot="-8976185">
            <a:off x="-892229" y="695729"/>
            <a:ext cx="3210901" cy="3197587"/>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18"/>
          <p:cNvGrpSpPr/>
          <p:nvPr/>
        </p:nvGrpSpPr>
        <p:grpSpPr>
          <a:xfrm>
            <a:off x="5420243" y="-954594"/>
            <a:ext cx="2270935" cy="2260334"/>
            <a:chOff x="6762468" y="1386456"/>
            <a:chExt cx="2270935" cy="2260334"/>
          </a:xfrm>
        </p:grpSpPr>
        <p:sp>
          <p:nvSpPr>
            <p:cNvPr id="367" name="Google Shape;367;p1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18"/>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3600">
                <a:solidFill>
                  <a:schemeClr val="accent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1" name="Google Shape;401;p18"/>
          <p:cNvSpPr txBox="1"/>
          <p:nvPr>
            <p:ph idx="1" type="subTitle"/>
          </p:nvPr>
        </p:nvSpPr>
        <p:spPr>
          <a:xfrm>
            <a:off x="1569450" y="2756350"/>
            <a:ext cx="6005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accent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4_1">
    <p:spTree>
      <p:nvGrpSpPr>
        <p:cNvPr id="402" name="Shape 402"/>
        <p:cNvGrpSpPr/>
        <p:nvPr/>
      </p:nvGrpSpPr>
      <p:grpSpPr>
        <a:xfrm>
          <a:off x="0" y="0"/>
          <a:ext cx="0" cy="0"/>
          <a:chOff x="0" y="0"/>
          <a:chExt cx="0" cy="0"/>
        </a:xfrm>
      </p:grpSpPr>
      <p:sp>
        <p:nvSpPr>
          <p:cNvPr id="403" name="Google Shape;403;p1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4" name="Google Shape;404;p19"/>
          <p:cNvSpPr txBox="1"/>
          <p:nvPr>
            <p:ph idx="1" type="subTitle"/>
          </p:nvPr>
        </p:nvSpPr>
        <p:spPr>
          <a:xfrm>
            <a:off x="713250" y="1123450"/>
            <a:ext cx="7717500" cy="3442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AutoNum type="arabicPeriod"/>
              <a:defRPr sz="1600"/>
            </a:lvl1pPr>
            <a:lvl2pPr lvl="1">
              <a:spcBef>
                <a:spcPts val="0"/>
              </a:spcBef>
              <a:spcAft>
                <a:spcPts val="0"/>
              </a:spcAft>
              <a:buClr>
                <a:schemeClr val="accent1"/>
              </a:buClr>
              <a:buSzPts val="1400"/>
              <a:buAutoNum type="alphaLcPeriod"/>
              <a:defRPr sz="1600"/>
            </a:lvl2pPr>
            <a:lvl3pPr lvl="2">
              <a:spcBef>
                <a:spcPts val="0"/>
              </a:spcBef>
              <a:spcAft>
                <a:spcPts val="0"/>
              </a:spcAft>
              <a:buSzPts val="1400"/>
              <a:buAutoNum type="romanLcPeriod"/>
              <a:defRPr/>
            </a:lvl3pPr>
            <a:lvl4pPr lvl="3">
              <a:spcBef>
                <a:spcPts val="0"/>
              </a:spcBef>
              <a:spcAft>
                <a:spcPts val="0"/>
              </a:spcAft>
              <a:buSzPts val="1400"/>
              <a:buAutoNum type="arabicPeriod"/>
              <a:defRPr/>
            </a:lvl4pPr>
            <a:lvl5pPr lvl="4">
              <a:spcBef>
                <a:spcPts val="0"/>
              </a:spcBef>
              <a:spcAft>
                <a:spcPts val="0"/>
              </a:spcAft>
              <a:buSzPts val="1400"/>
              <a:buAutoNum type="alphaLcPeriod"/>
              <a:defRPr/>
            </a:lvl5pPr>
            <a:lvl6pPr lvl="5">
              <a:spcBef>
                <a:spcPts val="0"/>
              </a:spcBef>
              <a:spcAft>
                <a:spcPts val="0"/>
              </a:spcAft>
              <a:buSzPts val="1400"/>
              <a:buAutoNum type="romanLcPeriod"/>
              <a:defRPr/>
            </a:lvl6pPr>
            <a:lvl7pPr lvl="6">
              <a:spcBef>
                <a:spcPts val="0"/>
              </a:spcBef>
              <a:spcAft>
                <a:spcPts val="0"/>
              </a:spcAft>
              <a:buSzPts val="1400"/>
              <a:buAutoNum type="arabicPeriod"/>
              <a:defRPr/>
            </a:lvl7pPr>
            <a:lvl8pPr lvl="7">
              <a:spcBef>
                <a:spcPts val="0"/>
              </a:spcBef>
              <a:spcAft>
                <a:spcPts val="0"/>
              </a:spcAft>
              <a:buSzPts val="1400"/>
              <a:buAutoNum type="alphaLcPeriod"/>
              <a:defRPr/>
            </a:lvl8pPr>
            <a:lvl9pPr lvl="8">
              <a:spcBef>
                <a:spcPts val="0"/>
              </a:spcBef>
              <a:spcAft>
                <a:spcPts val="0"/>
              </a:spcAft>
              <a:buSzPts val="1400"/>
              <a:buAutoNum type="romanLcPeriod"/>
              <a:defRPr/>
            </a:lvl9pPr>
          </a:lstStyle>
          <a:p/>
        </p:txBody>
      </p:sp>
      <p:sp>
        <p:nvSpPr>
          <p:cNvPr id="405" name="Google Shape;405;p19"/>
          <p:cNvSpPr/>
          <p:nvPr/>
        </p:nvSpPr>
        <p:spPr>
          <a:xfrm>
            <a:off x="-598400" y="3985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rot="7619243">
            <a:off x="7150868" y="2766901"/>
            <a:ext cx="3210914" cy="319760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19"/>
          <p:cNvGrpSpPr/>
          <p:nvPr/>
        </p:nvGrpSpPr>
        <p:grpSpPr>
          <a:xfrm>
            <a:off x="7295305" y="-672969"/>
            <a:ext cx="2270935" cy="2260334"/>
            <a:chOff x="6762468" y="1386456"/>
            <a:chExt cx="2270935" cy="2260334"/>
          </a:xfrm>
        </p:grpSpPr>
        <p:sp>
          <p:nvSpPr>
            <p:cNvPr id="408" name="Google Shape;408;p19"/>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9"/>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9"/>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9"/>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9"/>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23">
    <p:spTree>
      <p:nvGrpSpPr>
        <p:cNvPr id="441" name="Shape 441"/>
        <p:cNvGrpSpPr/>
        <p:nvPr/>
      </p:nvGrpSpPr>
      <p:grpSpPr>
        <a:xfrm>
          <a:off x="0" y="0"/>
          <a:ext cx="0" cy="0"/>
          <a:chOff x="0" y="0"/>
          <a:chExt cx="0" cy="0"/>
        </a:xfrm>
      </p:grpSpPr>
      <p:sp>
        <p:nvSpPr>
          <p:cNvPr id="442" name="Google Shape;442;p20"/>
          <p:cNvSpPr txBox="1"/>
          <p:nvPr>
            <p:ph type="title"/>
          </p:nvPr>
        </p:nvSpPr>
        <p:spPr>
          <a:xfrm>
            <a:off x="713225" y="1505738"/>
            <a:ext cx="4450800" cy="126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3" name="Google Shape;443;p20"/>
          <p:cNvSpPr txBox="1"/>
          <p:nvPr>
            <p:ph idx="1" type="subTitle"/>
          </p:nvPr>
        </p:nvSpPr>
        <p:spPr>
          <a:xfrm>
            <a:off x="713225" y="2725763"/>
            <a:ext cx="3231600" cy="912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grpSp>
        <p:nvGrpSpPr>
          <p:cNvPr id="444" name="Google Shape;444;p20"/>
          <p:cNvGrpSpPr/>
          <p:nvPr/>
        </p:nvGrpSpPr>
        <p:grpSpPr>
          <a:xfrm flipH="1">
            <a:off x="5418880" y="1"/>
            <a:ext cx="2277317" cy="5304377"/>
            <a:chOff x="224725" y="566950"/>
            <a:chExt cx="1850875" cy="4311100"/>
          </a:xfrm>
        </p:grpSpPr>
        <p:sp>
          <p:nvSpPr>
            <p:cNvPr id="445" name="Google Shape;445;p20"/>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0"/>
          <p:cNvSpPr/>
          <p:nvPr/>
        </p:nvSpPr>
        <p:spPr>
          <a:xfrm flipH="1" rot="-5035031">
            <a:off x="4206940" y="751857"/>
            <a:ext cx="7221377" cy="444298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rot="5400000">
            <a:off x="-2021747" y="226833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1280800" y="-652650"/>
            <a:ext cx="1871779" cy="1796023"/>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3"/>
          <p:cNvSpPr/>
          <p:nvPr/>
        </p:nvSpPr>
        <p:spPr>
          <a:xfrm rot="8100000">
            <a:off x="402124" y="-93526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641525" y="2945026"/>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3"/>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27">
    <p:spTree>
      <p:nvGrpSpPr>
        <p:cNvPr id="472" name="Shape 472"/>
        <p:cNvGrpSpPr/>
        <p:nvPr/>
      </p:nvGrpSpPr>
      <p:grpSpPr>
        <a:xfrm>
          <a:off x="0" y="0"/>
          <a:ext cx="0" cy="0"/>
          <a:chOff x="0" y="0"/>
          <a:chExt cx="0" cy="0"/>
        </a:xfrm>
      </p:grpSpPr>
      <p:sp>
        <p:nvSpPr>
          <p:cNvPr id="473" name="Google Shape;473;p21"/>
          <p:cNvSpPr/>
          <p:nvPr/>
        </p:nvSpPr>
        <p:spPr>
          <a:xfrm rot="-1408952">
            <a:off x="7039333" y="962822"/>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flipH="1" rot="5400000">
            <a:off x="-1331519" y="-591459"/>
            <a:ext cx="5570538" cy="3629454"/>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rot="-7977677">
            <a:off x="1465320" y="34545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21"/>
          <p:cNvGrpSpPr/>
          <p:nvPr/>
        </p:nvGrpSpPr>
        <p:grpSpPr>
          <a:xfrm>
            <a:off x="5084307" y="-1054185"/>
            <a:ext cx="2304462" cy="2293869"/>
            <a:chOff x="2414491" y="671177"/>
            <a:chExt cx="1830972" cy="1822411"/>
          </a:xfrm>
        </p:grpSpPr>
        <p:sp>
          <p:nvSpPr>
            <p:cNvPr id="477" name="Google Shape;477;p21"/>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 name="Google Shape;511;p21"/>
          <p:cNvSpPr txBox="1"/>
          <p:nvPr>
            <p:ph type="title"/>
          </p:nvPr>
        </p:nvSpPr>
        <p:spPr>
          <a:xfrm>
            <a:off x="2690725" y="1505725"/>
            <a:ext cx="3858900" cy="11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8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2" name="Google Shape;512;p21"/>
          <p:cNvSpPr txBox="1"/>
          <p:nvPr>
            <p:ph idx="1" type="subTitle"/>
          </p:nvPr>
        </p:nvSpPr>
        <p:spPr>
          <a:xfrm>
            <a:off x="2690725" y="2725750"/>
            <a:ext cx="3858900" cy="9120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8C353C"/>
              </a:buClr>
              <a:buSzPts val="1600"/>
              <a:buFont typeface="Nunito"/>
              <a:buChar char="●"/>
              <a:defRPr sz="1600"/>
            </a:lvl1pPr>
            <a:lvl2pPr lvl="1" rtl="0">
              <a:spcBef>
                <a:spcPts val="0"/>
              </a:spcBef>
              <a:spcAft>
                <a:spcPts val="0"/>
              </a:spcAft>
              <a:buClr>
                <a:schemeClr val="dk1"/>
              </a:buClr>
              <a:buSzPts val="1600"/>
              <a:buFont typeface="Nunito"/>
              <a:buChar char="○"/>
              <a:defRPr/>
            </a:lvl2pPr>
            <a:lvl3pPr lvl="2" rtl="0">
              <a:spcBef>
                <a:spcPts val="0"/>
              </a:spcBef>
              <a:spcAft>
                <a:spcPts val="0"/>
              </a:spcAft>
              <a:buClr>
                <a:schemeClr val="dk1"/>
              </a:buClr>
              <a:buSzPts val="1600"/>
              <a:buFont typeface="Nunito"/>
              <a:buChar char="■"/>
              <a:defRPr/>
            </a:lvl3pPr>
            <a:lvl4pPr lvl="3" rtl="0">
              <a:spcBef>
                <a:spcPts val="0"/>
              </a:spcBef>
              <a:spcAft>
                <a:spcPts val="0"/>
              </a:spcAft>
              <a:buClr>
                <a:schemeClr val="dk1"/>
              </a:buClr>
              <a:buSzPts val="1600"/>
              <a:buFont typeface="Nunito"/>
              <a:buChar char="●"/>
              <a:defRPr/>
            </a:lvl4pPr>
            <a:lvl5pPr lvl="4" rtl="0">
              <a:spcBef>
                <a:spcPts val="0"/>
              </a:spcBef>
              <a:spcAft>
                <a:spcPts val="0"/>
              </a:spcAft>
              <a:buClr>
                <a:schemeClr val="dk1"/>
              </a:buClr>
              <a:buSzPts val="1600"/>
              <a:buFont typeface="Nunito"/>
              <a:buChar char="○"/>
              <a:defRPr/>
            </a:lvl5pPr>
            <a:lvl6pPr lvl="5" rtl="0">
              <a:spcBef>
                <a:spcPts val="0"/>
              </a:spcBef>
              <a:spcAft>
                <a:spcPts val="0"/>
              </a:spcAft>
              <a:buClr>
                <a:schemeClr val="dk1"/>
              </a:buClr>
              <a:buSzPts val="1600"/>
              <a:buFont typeface="Nunito"/>
              <a:buChar char="■"/>
              <a:defRPr/>
            </a:lvl6pPr>
            <a:lvl7pPr lvl="6" rtl="0">
              <a:spcBef>
                <a:spcPts val="0"/>
              </a:spcBef>
              <a:spcAft>
                <a:spcPts val="0"/>
              </a:spcAft>
              <a:buClr>
                <a:schemeClr val="dk1"/>
              </a:buClr>
              <a:buSzPts val="1600"/>
              <a:buFont typeface="Nunito"/>
              <a:buChar char="●"/>
              <a:defRPr/>
            </a:lvl7pPr>
            <a:lvl8pPr lvl="7" rtl="0">
              <a:spcBef>
                <a:spcPts val="0"/>
              </a:spcBef>
              <a:spcAft>
                <a:spcPts val="0"/>
              </a:spcAft>
              <a:buClr>
                <a:schemeClr val="dk1"/>
              </a:buClr>
              <a:buSzPts val="1600"/>
              <a:buFont typeface="Nunito"/>
              <a:buChar char="○"/>
              <a:defRPr/>
            </a:lvl8pPr>
            <a:lvl9pPr lvl="8" rtl="0">
              <a:spcBef>
                <a:spcPts val="0"/>
              </a:spcBef>
              <a:spcAft>
                <a:spcPts val="0"/>
              </a:spcAft>
              <a:buClr>
                <a:schemeClr val="dk1"/>
              </a:buClr>
              <a:buSzPts val="1600"/>
              <a:buFont typeface="Nunito"/>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3">
    <p:spTree>
      <p:nvGrpSpPr>
        <p:cNvPr id="513" name="Shape 513"/>
        <p:cNvGrpSpPr/>
        <p:nvPr/>
      </p:nvGrpSpPr>
      <p:grpSpPr>
        <a:xfrm>
          <a:off x="0" y="0"/>
          <a:ext cx="0" cy="0"/>
          <a:chOff x="0" y="0"/>
          <a:chExt cx="0" cy="0"/>
        </a:xfrm>
      </p:grpSpPr>
      <p:sp>
        <p:nvSpPr>
          <p:cNvPr id="514" name="Google Shape;514;p22"/>
          <p:cNvSpPr/>
          <p:nvPr/>
        </p:nvSpPr>
        <p:spPr>
          <a:xfrm rot="-5620610">
            <a:off x="7759237" y="34540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flipH="1" rot="-5400000">
            <a:off x="-700258" y="2716121"/>
            <a:ext cx="3397312" cy="3383225"/>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flipH="1" rot="1891771">
            <a:off x="3633391" y="3134640"/>
            <a:ext cx="2182046" cy="372026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8" name="Google Shape;518;p22"/>
          <p:cNvSpPr txBox="1"/>
          <p:nvPr>
            <p:ph idx="1" type="subTitle"/>
          </p:nvPr>
        </p:nvSpPr>
        <p:spPr>
          <a:xfrm>
            <a:off x="5403875" y="133352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9" name="Google Shape;519;p22"/>
          <p:cNvSpPr txBox="1"/>
          <p:nvPr>
            <p:ph idx="2" type="subTitle"/>
          </p:nvPr>
        </p:nvSpPr>
        <p:spPr>
          <a:xfrm>
            <a:off x="5403875" y="2852975"/>
            <a:ext cx="2167800" cy="45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0" name="Google Shape;520;p22"/>
          <p:cNvSpPr txBox="1"/>
          <p:nvPr>
            <p:ph idx="3" type="subTitle"/>
          </p:nvPr>
        </p:nvSpPr>
        <p:spPr>
          <a:xfrm>
            <a:off x="5403875" y="183928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21" name="Google Shape;521;p22"/>
          <p:cNvSpPr txBox="1"/>
          <p:nvPr>
            <p:ph idx="4" type="subTitle"/>
          </p:nvPr>
        </p:nvSpPr>
        <p:spPr>
          <a:xfrm>
            <a:off x="5403875" y="3358730"/>
            <a:ext cx="2167800" cy="81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8">
    <p:spTree>
      <p:nvGrpSpPr>
        <p:cNvPr id="522" name="Shape 522"/>
        <p:cNvGrpSpPr/>
        <p:nvPr/>
      </p:nvGrpSpPr>
      <p:grpSpPr>
        <a:xfrm>
          <a:off x="0" y="0"/>
          <a:ext cx="0" cy="0"/>
          <a:chOff x="0" y="0"/>
          <a:chExt cx="0" cy="0"/>
        </a:xfrm>
      </p:grpSpPr>
      <p:sp>
        <p:nvSpPr>
          <p:cNvPr id="523" name="Google Shape;523;p23"/>
          <p:cNvSpPr/>
          <p:nvPr/>
        </p:nvSpPr>
        <p:spPr>
          <a:xfrm rot="5035045">
            <a:off x="-2322768" y="2876704"/>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3"/>
          <p:cNvGrpSpPr/>
          <p:nvPr/>
        </p:nvGrpSpPr>
        <p:grpSpPr>
          <a:xfrm>
            <a:off x="-107118" y="-842535"/>
            <a:ext cx="2304462" cy="2293869"/>
            <a:chOff x="2414491" y="671177"/>
            <a:chExt cx="1830972" cy="1822411"/>
          </a:xfrm>
        </p:grpSpPr>
        <p:sp>
          <p:nvSpPr>
            <p:cNvPr id="525" name="Google Shape;525;p2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23"/>
          <p:cNvSpPr/>
          <p:nvPr/>
        </p:nvSpPr>
        <p:spPr>
          <a:xfrm rot="-4280482">
            <a:off x="6793782" y="-1466885"/>
            <a:ext cx="3375483" cy="502433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rot="-7977677">
            <a:off x="5123145" y="405614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2" name="Google Shape;562;p23"/>
          <p:cNvSpPr txBox="1"/>
          <p:nvPr>
            <p:ph idx="1" type="subTitle"/>
          </p:nvPr>
        </p:nvSpPr>
        <p:spPr>
          <a:xfrm>
            <a:off x="7132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23"/>
          <p:cNvSpPr txBox="1"/>
          <p:nvPr>
            <p:ph idx="2" type="subTitle"/>
          </p:nvPr>
        </p:nvSpPr>
        <p:spPr>
          <a:xfrm>
            <a:off x="348810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4" name="Google Shape;564;p23"/>
          <p:cNvSpPr txBox="1"/>
          <p:nvPr>
            <p:ph idx="3" type="subTitle"/>
          </p:nvPr>
        </p:nvSpPr>
        <p:spPr>
          <a:xfrm>
            <a:off x="7132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5" name="Google Shape;565;p23"/>
          <p:cNvSpPr txBox="1"/>
          <p:nvPr>
            <p:ph idx="4" type="subTitle"/>
          </p:nvPr>
        </p:nvSpPr>
        <p:spPr>
          <a:xfrm>
            <a:off x="348810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66" name="Google Shape;566;p23"/>
          <p:cNvSpPr txBox="1"/>
          <p:nvPr>
            <p:ph idx="5" type="subTitle"/>
          </p:nvPr>
        </p:nvSpPr>
        <p:spPr>
          <a:xfrm>
            <a:off x="6262950" y="2661125"/>
            <a:ext cx="2167800" cy="4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7" name="Google Shape;567;p23"/>
          <p:cNvSpPr txBox="1"/>
          <p:nvPr>
            <p:ph idx="6" type="subTitle"/>
          </p:nvPr>
        </p:nvSpPr>
        <p:spPr>
          <a:xfrm>
            <a:off x="6262950" y="3128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0">
    <p:spTree>
      <p:nvGrpSpPr>
        <p:cNvPr id="568" name="Shape 568"/>
        <p:cNvGrpSpPr/>
        <p:nvPr/>
      </p:nvGrpSpPr>
      <p:grpSpPr>
        <a:xfrm>
          <a:off x="0" y="0"/>
          <a:ext cx="0" cy="0"/>
          <a:chOff x="0" y="0"/>
          <a:chExt cx="0" cy="0"/>
        </a:xfrm>
      </p:grpSpPr>
      <p:sp>
        <p:nvSpPr>
          <p:cNvPr id="569" name="Google Shape;569;p24"/>
          <p:cNvSpPr/>
          <p:nvPr/>
        </p:nvSpPr>
        <p:spPr>
          <a:xfrm rot="-7977680">
            <a:off x="2936026" y="3869950"/>
            <a:ext cx="2430109" cy="2331757"/>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4"/>
          <p:cNvGrpSpPr/>
          <p:nvPr/>
        </p:nvGrpSpPr>
        <p:grpSpPr>
          <a:xfrm flipH="1" rot="10800000">
            <a:off x="205659" y="2003797"/>
            <a:ext cx="1888282" cy="1879453"/>
            <a:chOff x="2414491" y="671177"/>
            <a:chExt cx="1830972" cy="1822411"/>
          </a:xfrm>
        </p:grpSpPr>
        <p:sp>
          <p:nvSpPr>
            <p:cNvPr id="571" name="Google Shape;571;p2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24"/>
          <p:cNvSpPr/>
          <p:nvPr/>
        </p:nvSpPr>
        <p:spPr>
          <a:xfrm flipH="1" rot="135969">
            <a:off x="-993079" y="-9573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7" name="Google Shape;607;p24"/>
          <p:cNvSpPr txBox="1"/>
          <p:nvPr>
            <p:ph idx="1" type="subTitle"/>
          </p:nvPr>
        </p:nvSpPr>
        <p:spPr>
          <a:xfrm>
            <a:off x="221497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24"/>
          <p:cNvSpPr txBox="1"/>
          <p:nvPr>
            <p:ph idx="2" type="subTitle"/>
          </p:nvPr>
        </p:nvSpPr>
        <p:spPr>
          <a:xfrm>
            <a:off x="4761225" y="17670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24"/>
          <p:cNvSpPr txBox="1"/>
          <p:nvPr>
            <p:ph idx="3" type="subTitle"/>
          </p:nvPr>
        </p:nvSpPr>
        <p:spPr>
          <a:xfrm>
            <a:off x="221497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0" name="Google Shape;610;p24"/>
          <p:cNvSpPr txBox="1"/>
          <p:nvPr>
            <p:ph idx="4" type="subTitle"/>
          </p:nvPr>
        </p:nvSpPr>
        <p:spPr>
          <a:xfrm>
            <a:off x="4761225" y="214186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1" name="Google Shape;611;p24"/>
          <p:cNvSpPr txBox="1"/>
          <p:nvPr>
            <p:ph idx="5" type="subTitle"/>
          </p:nvPr>
        </p:nvSpPr>
        <p:spPr>
          <a:xfrm>
            <a:off x="221497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24"/>
          <p:cNvSpPr txBox="1"/>
          <p:nvPr>
            <p:ph idx="6" type="subTitle"/>
          </p:nvPr>
        </p:nvSpPr>
        <p:spPr>
          <a:xfrm>
            <a:off x="4761225" y="3065375"/>
            <a:ext cx="216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l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3" name="Google Shape;613;p24"/>
          <p:cNvSpPr txBox="1"/>
          <p:nvPr>
            <p:ph idx="7" type="subTitle"/>
          </p:nvPr>
        </p:nvSpPr>
        <p:spPr>
          <a:xfrm>
            <a:off x="221497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4" name="Google Shape;614;p24"/>
          <p:cNvSpPr txBox="1"/>
          <p:nvPr>
            <p:ph idx="8" type="subTitle"/>
          </p:nvPr>
        </p:nvSpPr>
        <p:spPr>
          <a:xfrm>
            <a:off x="4761225" y="3440113"/>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solidFill>
                  <a:schemeClr val="lt2"/>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5" name="Google Shape;615;p24"/>
          <p:cNvSpPr/>
          <p:nvPr/>
        </p:nvSpPr>
        <p:spPr>
          <a:xfrm flipH="1" rot="-5035048">
            <a:off x="5373790" y="594172"/>
            <a:ext cx="6829100" cy="420164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9">
    <p:spTree>
      <p:nvGrpSpPr>
        <p:cNvPr id="616" name="Shape 616"/>
        <p:cNvGrpSpPr/>
        <p:nvPr/>
      </p:nvGrpSpPr>
      <p:grpSpPr>
        <a:xfrm>
          <a:off x="0" y="0"/>
          <a:ext cx="0" cy="0"/>
          <a:chOff x="0" y="0"/>
          <a:chExt cx="0" cy="0"/>
        </a:xfrm>
      </p:grpSpPr>
      <p:sp>
        <p:nvSpPr>
          <p:cNvPr id="617" name="Google Shape;617;p25"/>
          <p:cNvSpPr/>
          <p:nvPr/>
        </p:nvSpPr>
        <p:spPr>
          <a:xfrm>
            <a:off x="4487750" y="727477"/>
            <a:ext cx="6559985" cy="5236281"/>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5"/>
          <p:cNvSpPr/>
          <p:nvPr/>
        </p:nvSpPr>
        <p:spPr>
          <a:xfrm rot="5400000">
            <a:off x="-2563625" y="11259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5"/>
          <p:cNvSpPr/>
          <p:nvPr/>
        </p:nvSpPr>
        <p:spPr>
          <a:xfrm rot="-7977677">
            <a:off x="635395" y="-298381"/>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21" name="Google Shape;621;p25"/>
          <p:cNvSpPr txBox="1"/>
          <p:nvPr>
            <p:ph idx="1" type="subTitle"/>
          </p:nvPr>
        </p:nvSpPr>
        <p:spPr>
          <a:xfrm>
            <a:off x="10942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2" name="Google Shape;622;p25"/>
          <p:cNvSpPr txBox="1"/>
          <p:nvPr>
            <p:ph idx="2" type="subTitle"/>
          </p:nvPr>
        </p:nvSpPr>
        <p:spPr>
          <a:xfrm>
            <a:off x="348810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3" name="Google Shape;623;p25"/>
          <p:cNvSpPr txBox="1"/>
          <p:nvPr>
            <p:ph idx="3" type="subTitle"/>
          </p:nvPr>
        </p:nvSpPr>
        <p:spPr>
          <a:xfrm>
            <a:off x="10942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4" name="Google Shape;624;p25"/>
          <p:cNvSpPr txBox="1"/>
          <p:nvPr>
            <p:ph idx="4" type="subTitle"/>
          </p:nvPr>
        </p:nvSpPr>
        <p:spPr>
          <a:xfrm>
            <a:off x="348810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5" name="Google Shape;625;p25"/>
          <p:cNvSpPr txBox="1"/>
          <p:nvPr>
            <p:ph idx="5" type="subTitle"/>
          </p:nvPr>
        </p:nvSpPr>
        <p:spPr>
          <a:xfrm>
            <a:off x="5881950" y="1652438"/>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6" name="Google Shape;626;p25"/>
          <p:cNvSpPr txBox="1"/>
          <p:nvPr>
            <p:ph idx="6" type="subTitle"/>
          </p:nvPr>
        </p:nvSpPr>
        <p:spPr>
          <a:xfrm>
            <a:off x="5881950" y="204385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27" name="Google Shape;627;p25"/>
          <p:cNvSpPr txBox="1"/>
          <p:nvPr>
            <p:ph idx="7" type="subTitle"/>
          </p:nvPr>
        </p:nvSpPr>
        <p:spPr>
          <a:xfrm>
            <a:off x="10942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8" name="Google Shape;628;p25"/>
          <p:cNvSpPr txBox="1"/>
          <p:nvPr>
            <p:ph idx="8" type="subTitle"/>
          </p:nvPr>
        </p:nvSpPr>
        <p:spPr>
          <a:xfrm>
            <a:off x="348810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9" name="Google Shape;629;p25"/>
          <p:cNvSpPr txBox="1"/>
          <p:nvPr>
            <p:ph idx="9" type="subTitle"/>
          </p:nvPr>
        </p:nvSpPr>
        <p:spPr>
          <a:xfrm>
            <a:off x="10942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0" name="Google Shape;630;p25"/>
          <p:cNvSpPr txBox="1"/>
          <p:nvPr>
            <p:ph idx="13" type="subTitle"/>
          </p:nvPr>
        </p:nvSpPr>
        <p:spPr>
          <a:xfrm>
            <a:off x="348810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31" name="Google Shape;631;p25"/>
          <p:cNvSpPr txBox="1"/>
          <p:nvPr>
            <p:ph idx="14" type="subTitle"/>
          </p:nvPr>
        </p:nvSpPr>
        <p:spPr>
          <a:xfrm>
            <a:off x="5881950" y="2989363"/>
            <a:ext cx="2167800" cy="3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b="1" sz="2200">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2" name="Google Shape;632;p25"/>
          <p:cNvSpPr txBox="1"/>
          <p:nvPr>
            <p:ph idx="15" type="subTitle"/>
          </p:nvPr>
        </p:nvSpPr>
        <p:spPr>
          <a:xfrm>
            <a:off x="5881950" y="3380900"/>
            <a:ext cx="21678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633" name="Shape 633"/>
        <p:cNvGrpSpPr/>
        <p:nvPr/>
      </p:nvGrpSpPr>
      <p:grpSpPr>
        <a:xfrm>
          <a:off x="0" y="0"/>
          <a:ext cx="0" cy="0"/>
          <a:chOff x="0" y="0"/>
          <a:chExt cx="0" cy="0"/>
        </a:xfrm>
      </p:grpSpPr>
      <p:sp>
        <p:nvSpPr>
          <p:cNvPr id="634" name="Google Shape;634;p26"/>
          <p:cNvSpPr/>
          <p:nvPr/>
        </p:nvSpPr>
        <p:spPr>
          <a:xfrm flipH="1" rot="-8234214">
            <a:off x="6462164" y="-167221"/>
            <a:ext cx="4162685" cy="2560997"/>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rot="672094">
            <a:off x="-1833836" y="1849763"/>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8042975" y="3533675"/>
            <a:ext cx="775608" cy="1012954"/>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638" name="Shape 638"/>
        <p:cNvGrpSpPr/>
        <p:nvPr/>
      </p:nvGrpSpPr>
      <p:grpSpPr>
        <a:xfrm>
          <a:off x="0" y="0"/>
          <a:ext cx="0" cy="0"/>
          <a:chOff x="0" y="0"/>
          <a:chExt cx="0" cy="0"/>
        </a:xfrm>
      </p:grpSpPr>
      <p:sp>
        <p:nvSpPr>
          <p:cNvPr id="639" name="Google Shape;639;p27"/>
          <p:cNvSpPr/>
          <p:nvPr/>
        </p:nvSpPr>
        <p:spPr>
          <a:xfrm flipH="1" rot="-2505069">
            <a:off x="6267646" y="1159768"/>
            <a:ext cx="4436783" cy="371422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7"/>
          <p:cNvSpPr/>
          <p:nvPr/>
        </p:nvSpPr>
        <p:spPr>
          <a:xfrm rot="3781174">
            <a:off x="-1644519" y="1806437"/>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27"/>
          <p:cNvGrpSpPr/>
          <p:nvPr/>
        </p:nvGrpSpPr>
        <p:grpSpPr>
          <a:xfrm flipH="1" rot="10800000">
            <a:off x="566191" y="1712532"/>
            <a:ext cx="1696762" cy="1688828"/>
            <a:chOff x="2414491" y="671177"/>
            <a:chExt cx="1830972" cy="1822411"/>
          </a:xfrm>
        </p:grpSpPr>
        <p:sp>
          <p:nvSpPr>
            <p:cNvPr id="642" name="Google Shape;642;p2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677" name="Shape 677"/>
        <p:cNvGrpSpPr/>
        <p:nvPr/>
      </p:nvGrpSpPr>
      <p:grpSpPr>
        <a:xfrm>
          <a:off x="0" y="0"/>
          <a:ext cx="0" cy="0"/>
          <a:chOff x="0" y="0"/>
          <a:chExt cx="0" cy="0"/>
        </a:xfrm>
      </p:grpSpPr>
      <p:sp>
        <p:nvSpPr>
          <p:cNvPr id="678" name="Google Shape;678;p28"/>
          <p:cNvSpPr/>
          <p:nvPr/>
        </p:nvSpPr>
        <p:spPr>
          <a:xfrm rot="5400000">
            <a:off x="-897085" y="455393"/>
            <a:ext cx="4906632" cy="4469596"/>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8"/>
          <p:cNvSpPr/>
          <p:nvPr/>
        </p:nvSpPr>
        <p:spPr>
          <a:xfrm rot="4271990">
            <a:off x="6861805" y="3034227"/>
            <a:ext cx="3403945" cy="3389831"/>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8"/>
          <p:cNvSpPr/>
          <p:nvPr/>
        </p:nvSpPr>
        <p:spPr>
          <a:xfrm>
            <a:off x="7014776" y="357427"/>
            <a:ext cx="801658" cy="707098"/>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8"/>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5">
    <p:spTree>
      <p:nvGrpSpPr>
        <p:cNvPr id="682" name="Shape 682"/>
        <p:cNvGrpSpPr/>
        <p:nvPr/>
      </p:nvGrpSpPr>
      <p:grpSpPr>
        <a:xfrm>
          <a:off x="0" y="0"/>
          <a:ext cx="0" cy="0"/>
          <a:chOff x="0" y="0"/>
          <a:chExt cx="0" cy="0"/>
        </a:xfrm>
      </p:grpSpPr>
      <p:sp>
        <p:nvSpPr>
          <p:cNvPr id="683" name="Google Shape;683;p29"/>
          <p:cNvSpPr/>
          <p:nvPr/>
        </p:nvSpPr>
        <p:spPr>
          <a:xfrm rot="8100090">
            <a:off x="-1277624" y="-498533"/>
            <a:ext cx="4047120" cy="248996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9"/>
          <p:cNvSpPr/>
          <p:nvPr/>
        </p:nvSpPr>
        <p:spPr>
          <a:xfrm flipH="1" rot="-2262480">
            <a:off x="5470609" y="3669962"/>
            <a:ext cx="4913469" cy="302290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86" name="Google Shape;686;p29"/>
          <p:cNvSpPr/>
          <p:nvPr/>
        </p:nvSpPr>
        <p:spPr>
          <a:xfrm rot="-7977666">
            <a:off x="7581866" y="92418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6">
    <p:spTree>
      <p:nvGrpSpPr>
        <p:cNvPr id="687" name="Shape 687"/>
        <p:cNvGrpSpPr/>
        <p:nvPr/>
      </p:nvGrpSpPr>
      <p:grpSpPr>
        <a:xfrm>
          <a:off x="0" y="0"/>
          <a:ext cx="0" cy="0"/>
          <a:chOff x="0" y="0"/>
          <a:chExt cx="0" cy="0"/>
        </a:xfrm>
      </p:grpSpPr>
      <p:sp>
        <p:nvSpPr>
          <p:cNvPr id="688" name="Google Shape;688;p30"/>
          <p:cNvSpPr/>
          <p:nvPr/>
        </p:nvSpPr>
        <p:spPr>
          <a:xfrm rot="5575585">
            <a:off x="-1934287" y="-969252"/>
            <a:ext cx="4436755" cy="371424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0"/>
          <p:cNvSpPr/>
          <p:nvPr/>
        </p:nvSpPr>
        <p:spPr>
          <a:xfrm>
            <a:off x="4971452" y="887873"/>
            <a:ext cx="5492180" cy="3689245"/>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0"/>
          <p:cNvSpPr/>
          <p:nvPr/>
        </p:nvSpPr>
        <p:spPr>
          <a:xfrm rot="-7977666">
            <a:off x="3954029" y="4656032"/>
            <a:ext cx="1233331" cy="1183416"/>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 name="Shape 91"/>
        <p:cNvGrpSpPr/>
        <p:nvPr/>
      </p:nvGrpSpPr>
      <p:grpSpPr>
        <a:xfrm>
          <a:off x="0" y="0"/>
          <a:ext cx="0" cy="0"/>
          <a:chOff x="0" y="0"/>
          <a:chExt cx="0" cy="0"/>
        </a:xfrm>
      </p:grpSpPr>
      <p:sp>
        <p:nvSpPr>
          <p:cNvPr id="92" name="Google Shape;92;p4"/>
          <p:cNvSpPr/>
          <p:nvPr/>
        </p:nvSpPr>
        <p:spPr>
          <a:xfrm flipH="1" rot="-1762095">
            <a:off x="-645480" y="2383695"/>
            <a:ext cx="2540453" cy="378144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8139625" y="1901675"/>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1"/>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95" name="Google Shape;95;p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spTree>
      <p:nvGrpSpPr>
        <p:cNvPr id="692" name="Shape 692"/>
        <p:cNvGrpSpPr/>
        <p:nvPr/>
      </p:nvGrpSpPr>
      <p:grpSpPr>
        <a:xfrm>
          <a:off x="0" y="0"/>
          <a:ext cx="0" cy="0"/>
          <a:chOff x="0" y="0"/>
          <a:chExt cx="0" cy="0"/>
        </a:xfrm>
      </p:grpSpPr>
      <p:sp>
        <p:nvSpPr>
          <p:cNvPr id="693" name="Google Shape;693;p31"/>
          <p:cNvSpPr/>
          <p:nvPr/>
        </p:nvSpPr>
        <p:spPr>
          <a:xfrm flipH="1" rot="912733">
            <a:off x="-1572654" y="597947"/>
            <a:ext cx="3253667" cy="548082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rot="-482288">
            <a:off x="6784912" y="-733687"/>
            <a:ext cx="3654738" cy="363958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rot="3320924">
            <a:off x="8443534" y="3822428"/>
            <a:ext cx="1269688" cy="165823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20">
    <p:spTree>
      <p:nvGrpSpPr>
        <p:cNvPr id="697" name="Shape 697"/>
        <p:cNvGrpSpPr/>
        <p:nvPr/>
      </p:nvGrpSpPr>
      <p:grpSpPr>
        <a:xfrm>
          <a:off x="0" y="0"/>
          <a:ext cx="0" cy="0"/>
          <a:chOff x="0" y="0"/>
          <a:chExt cx="0" cy="0"/>
        </a:xfrm>
      </p:grpSpPr>
      <p:sp>
        <p:nvSpPr>
          <p:cNvPr id="698" name="Google Shape;698;p32"/>
          <p:cNvSpPr/>
          <p:nvPr/>
        </p:nvSpPr>
        <p:spPr>
          <a:xfrm rot="-5620610">
            <a:off x="8235762" y="2503251"/>
            <a:ext cx="3242370" cy="3111144"/>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flipH="1" rot="-595142">
            <a:off x="-1233073" y="-485172"/>
            <a:ext cx="3397327" cy="3383240"/>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rot="-7977683">
            <a:off x="6409699" y="-2923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21">
    <p:spTree>
      <p:nvGrpSpPr>
        <p:cNvPr id="702" name="Shape 702"/>
        <p:cNvGrpSpPr/>
        <p:nvPr/>
      </p:nvGrpSpPr>
      <p:grpSpPr>
        <a:xfrm>
          <a:off x="0" y="0"/>
          <a:ext cx="0" cy="0"/>
          <a:chOff x="0" y="0"/>
          <a:chExt cx="0" cy="0"/>
        </a:xfrm>
      </p:grpSpPr>
      <p:sp>
        <p:nvSpPr>
          <p:cNvPr id="703" name="Google Shape;703;p33"/>
          <p:cNvSpPr/>
          <p:nvPr/>
        </p:nvSpPr>
        <p:spPr>
          <a:xfrm flipH="1" rot="-5400000">
            <a:off x="5697375" y="631183"/>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3"/>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705" name="Google Shape;705;p33"/>
          <p:cNvGrpSpPr/>
          <p:nvPr/>
        </p:nvGrpSpPr>
        <p:grpSpPr>
          <a:xfrm flipH="1" rot="10800000">
            <a:off x="-776141" y="2015093"/>
            <a:ext cx="2087674" cy="2077913"/>
            <a:chOff x="2414491" y="671177"/>
            <a:chExt cx="1830972" cy="1822411"/>
          </a:xfrm>
        </p:grpSpPr>
        <p:sp>
          <p:nvSpPr>
            <p:cNvPr id="706" name="Google Shape;706;p3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740" name="Shape 740"/>
        <p:cNvGrpSpPr/>
        <p:nvPr/>
      </p:nvGrpSpPr>
      <p:grpSpPr>
        <a:xfrm>
          <a:off x="0" y="0"/>
          <a:ext cx="0" cy="0"/>
          <a:chOff x="0" y="0"/>
          <a:chExt cx="0" cy="0"/>
        </a:xfrm>
      </p:grpSpPr>
      <p:sp>
        <p:nvSpPr>
          <p:cNvPr id="741" name="Google Shape;741;p34"/>
          <p:cNvSpPr/>
          <p:nvPr/>
        </p:nvSpPr>
        <p:spPr>
          <a:xfrm rot="-2187687">
            <a:off x="6997415" y="2824325"/>
            <a:ext cx="1938838" cy="3305612"/>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4"/>
          <p:cNvSpPr/>
          <p:nvPr/>
        </p:nvSpPr>
        <p:spPr>
          <a:xfrm rot="1855510">
            <a:off x="2523490" y="1937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4"/>
          <p:cNvSpPr/>
          <p:nvPr/>
        </p:nvSpPr>
        <p:spPr>
          <a:xfrm flipH="1" rot="10800000">
            <a:off x="242450" y="2888462"/>
            <a:ext cx="1774800" cy="177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 name="Google Shape;744;p34"/>
          <p:cNvGrpSpPr/>
          <p:nvPr/>
        </p:nvGrpSpPr>
        <p:grpSpPr>
          <a:xfrm flipH="1" rot="10800000">
            <a:off x="955516" y="2266845"/>
            <a:ext cx="1696762" cy="1688828"/>
            <a:chOff x="2414491" y="671177"/>
            <a:chExt cx="1830972" cy="1822411"/>
          </a:xfrm>
        </p:grpSpPr>
        <p:sp>
          <p:nvSpPr>
            <p:cNvPr id="745" name="Google Shape;745;p34"/>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4"/>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4"/>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4"/>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4"/>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4"/>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4"/>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4"/>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4"/>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4"/>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4"/>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4"/>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4"/>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4"/>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4"/>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4"/>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4"/>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4"/>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4"/>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4"/>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4"/>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4"/>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4"/>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34"/>
          <p:cNvSpPr/>
          <p:nvPr/>
        </p:nvSpPr>
        <p:spPr>
          <a:xfrm rot="-7977683">
            <a:off x="6033949" y="548625"/>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4">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1" name="Google Shape;781;p34"/>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782" name="Shape 782"/>
        <p:cNvGrpSpPr/>
        <p:nvPr/>
      </p:nvGrpSpPr>
      <p:grpSpPr>
        <a:xfrm>
          <a:off x="0" y="0"/>
          <a:ext cx="0" cy="0"/>
          <a:chOff x="0" y="0"/>
          <a:chExt cx="0" cy="0"/>
        </a:xfrm>
      </p:grpSpPr>
      <p:sp>
        <p:nvSpPr>
          <p:cNvPr id="783" name="Google Shape;783;p35"/>
          <p:cNvSpPr/>
          <p:nvPr/>
        </p:nvSpPr>
        <p:spPr>
          <a:xfrm rot="-7977683">
            <a:off x="1484724" y="151640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5"/>
          <p:cNvSpPr/>
          <p:nvPr/>
        </p:nvSpPr>
        <p:spPr>
          <a:xfrm flipH="1" rot="288619">
            <a:off x="-1415244" y="1158707"/>
            <a:ext cx="4829256" cy="4940052"/>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5"/>
          <p:cNvSpPr/>
          <p:nvPr/>
        </p:nvSpPr>
        <p:spPr>
          <a:xfrm rot="-8533595">
            <a:off x="7105388" y="-706575"/>
            <a:ext cx="1938828" cy="330559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5"/>
          <p:cNvSpPr/>
          <p:nvPr/>
        </p:nvSpPr>
        <p:spPr>
          <a:xfrm>
            <a:off x="6970750" y="2154714"/>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35"/>
          <p:cNvGrpSpPr/>
          <p:nvPr/>
        </p:nvGrpSpPr>
        <p:grpSpPr>
          <a:xfrm>
            <a:off x="6247704" y="2777002"/>
            <a:ext cx="1830972" cy="1822411"/>
            <a:chOff x="2414491" y="671177"/>
            <a:chExt cx="1830972" cy="1822411"/>
          </a:xfrm>
        </p:grpSpPr>
        <p:sp>
          <p:nvSpPr>
            <p:cNvPr id="788" name="Google Shape;788;p35"/>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5"/>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5"/>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5"/>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5"/>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5"/>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5"/>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5"/>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5"/>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5"/>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5"/>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5"/>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5"/>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5"/>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5"/>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5"/>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5"/>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5"/>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5"/>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5"/>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5"/>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5"/>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5"/>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5"/>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5"/>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5"/>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2" name="Google Shape;822;p35">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3" name="Google Shape;823;p35"/>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3">
    <p:spTree>
      <p:nvGrpSpPr>
        <p:cNvPr id="824" name="Shape 824"/>
        <p:cNvGrpSpPr/>
        <p:nvPr/>
      </p:nvGrpSpPr>
      <p:grpSpPr>
        <a:xfrm>
          <a:off x="0" y="0"/>
          <a:ext cx="0" cy="0"/>
          <a:chOff x="0" y="0"/>
          <a:chExt cx="0" cy="0"/>
        </a:xfrm>
      </p:grpSpPr>
      <p:sp>
        <p:nvSpPr>
          <p:cNvPr id="825" name="Google Shape;825;p36"/>
          <p:cNvSpPr/>
          <p:nvPr/>
        </p:nvSpPr>
        <p:spPr>
          <a:xfrm rot="-5716269">
            <a:off x="3090772" y="121523"/>
            <a:ext cx="3242308" cy="5108995"/>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36"/>
          <p:cNvGrpSpPr/>
          <p:nvPr/>
        </p:nvGrpSpPr>
        <p:grpSpPr>
          <a:xfrm flipH="1">
            <a:off x="6918862" y="-84862"/>
            <a:ext cx="2277317" cy="5304377"/>
            <a:chOff x="224725" y="566950"/>
            <a:chExt cx="1850875" cy="4311100"/>
          </a:xfrm>
        </p:grpSpPr>
        <p:sp>
          <p:nvSpPr>
            <p:cNvPr id="827" name="Google Shape;827;p36"/>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36">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2" name="Google Shape;852;p36"/>
          <p:cNvSpPr txBox="1"/>
          <p:nvPr>
            <p:ph hasCustomPrompt="1" idx="2" type="title"/>
          </p:nvPr>
        </p:nvSpPr>
        <p:spPr>
          <a:xfrm>
            <a:off x="2020824" y="91845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53" name="Google Shape;853;p36"/>
          <p:cNvSpPr/>
          <p:nvPr/>
        </p:nvSpPr>
        <p:spPr>
          <a:xfrm flipH="1">
            <a:off x="6154471" y="760963"/>
            <a:ext cx="1269687" cy="165822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flipH="1">
            <a:off x="736534" y="1655532"/>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36"/>
          <p:cNvGrpSpPr/>
          <p:nvPr/>
        </p:nvGrpSpPr>
        <p:grpSpPr>
          <a:xfrm flipH="1">
            <a:off x="101505" y="2363121"/>
            <a:ext cx="1696762" cy="1688828"/>
            <a:chOff x="2414491" y="671177"/>
            <a:chExt cx="1830972" cy="1822411"/>
          </a:xfrm>
        </p:grpSpPr>
        <p:sp>
          <p:nvSpPr>
            <p:cNvPr id="856" name="Google Shape;856;p3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7">
    <p:spTree>
      <p:nvGrpSpPr>
        <p:cNvPr id="890" name="Shape 890"/>
        <p:cNvGrpSpPr/>
        <p:nvPr/>
      </p:nvGrpSpPr>
      <p:grpSpPr>
        <a:xfrm>
          <a:off x="0" y="0"/>
          <a:ext cx="0" cy="0"/>
          <a:chOff x="0" y="0"/>
          <a:chExt cx="0" cy="0"/>
        </a:xfrm>
      </p:grpSpPr>
      <p:sp>
        <p:nvSpPr>
          <p:cNvPr id="891" name="Google Shape;891;p37"/>
          <p:cNvSpPr/>
          <p:nvPr/>
        </p:nvSpPr>
        <p:spPr>
          <a:xfrm>
            <a:off x="6379125" y="3295174"/>
            <a:ext cx="1436700" cy="1436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rot="3781224">
            <a:off x="-1829431" y="2502688"/>
            <a:ext cx="6147391" cy="3782042"/>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7"/>
          <p:cNvSpPr/>
          <p:nvPr/>
        </p:nvSpPr>
        <p:spPr>
          <a:xfrm flipH="1" rot="-1693254">
            <a:off x="7048898" y="1570932"/>
            <a:ext cx="2436429" cy="4153979"/>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7">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95" name="Google Shape;895;p37"/>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896" name="Google Shape;896;p37"/>
          <p:cNvGrpSpPr/>
          <p:nvPr/>
        </p:nvGrpSpPr>
        <p:grpSpPr>
          <a:xfrm flipH="1" rot="10800000">
            <a:off x="815666" y="1235970"/>
            <a:ext cx="1696762" cy="1688828"/>
            <a:chOff x="2414491" y="671177"/>
            <a:chExt cx="1830972" cy="1822411"/>
          </a:xfrm>
        </p:grpSpPr>
        <p:sp>
          <p:nvSpPr>
            <p:cNvPr id="897" name="Google Shape;897;p3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9">
    <p:spTree>
      <p:nvGrpSpPr>
        <p:cNvPr id="931" name="Shape 931"/>
        <p:cNvGrpSpPr/>
        <p:nvPr/>
      </p:nvGrpSpPr>
      <p:grpSpPr>
        <a:xfrm>
          <a:off x="0" y="0"/>
          <a:ext cx="0" cy="0"/>
          <a:chOff x="0" y="0"/>
          <a:chExt cx="0" cy="0"/>
        </a:xfrm>
      </p:grpSpPr>
      <p:sp>
        <p:nvSpPr>
          <p:cNvPr id="932" name="Google Shape;932;p38"/>
          <p:cNvSpPr/>
          <p:nvPr/>
        </p:nvSpPr>
        <p:spPr>
          <a:xfrm flipH="1" rot="199611">
            <a:off x="-1222385" y="1111794"/>
            <a:ext cx="4658395" cy="476529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flipH="1" rot="-5035045">
            <a:off x="5862077" y="-226971"/>
            <a:ext cx="5262855" cy="323795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rot="10800000">
            <a:off x="6276915" y="287598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38"/>
          <p:cNvGrpSpPr/>
          <p:nvPr/>
        </p:nvGrpSpPr>
        <p:grpSpPr>
          <a:xfrm rot="10800000">
            <a:off x="1381161" y="1333007"/>
            <a:ext cx="1696762" cy="1688828"/>
            <a:chOff x="2414491" y="671177"/>
            <a:chExt cx="1830972" cy="1822411"/>
          </a:xfrm>
        </p:grpSpPr>
        <p:sp>
          <p:nvSpPr>
            <p:cNvPr id="936" name="Google Shape;936;p38"/>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8"/>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8"/>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8"/>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8"/>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8"/>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8"/>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8"/>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8"/>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38">
            <a:hlinkClick/>
          </p:cNvPr>
          <p:cNvSpPr txBox="1"/>
          <p:nvPr>
            <p:ph type="title"/>
          </p:nvPr>
        </p:nvSpPr>
        <p:spPr>
          <a:xfrm>
            <a:off x="2019300" y="1960425"/>
            <a:ext cx="5105400" cy="121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1" name="Google Shape;971;p38"/>
          <p:cNvSpPr txBox="1"/>
          <p:nvPr>
            <p:ph hasCustomPrompt="1" idx="2" type="title"/>
          </p:nvPr>
        </p:nvSpPr>
        <p:spPr>
          <a:xfrm>
            <a:off x="2019300" y="914400"/>
            <a:ext cx="5105400" cy="12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75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32_2">
    <p:spTree>
      <p:nvGrpSpPr>
        <p:cNvPr id="972" name="Shape 972"/>
        <p:cNvGrpSpPr/>
        <p:nvPr/>
      </p:nvGrpSpPr>
      <p:grpSpPr>
        <a:xfrm>
          <a:off x="0" y="0"/>
          <a:ext cx="0" cy="0"/>
          <a:chOff x="0" y="0"/>
          <a:chExt cx="0" cy="0"/>
        </a:xfrm>
      </p:grpSpPr>
      <p:sp>
        <p:nvSpPr>
          <p:cNvPr id="973" name="Google Shape;973;p39"/>
          <p:cNvSpPr/>
          <p:nvPr/>
        </p:nvSpPr>
        <p:spPr>
          <a:xfrm rot="672094">
            <a:off x="-3534661" y="414138"/>
            <a:ext cx="4680680" cy="4251900"/>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9"/>
          <p:cNvSpPr/>
          <p:nvPr/>
        </p:nvSpPr>
        <p:spPr>
          <a:xfrm>
            <a:off x="8264550" y="465501"/>
            <a:ext cx="1460036" cy="1906827"/>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9"/>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6" name="Google Shape;976;p39"/>
          <p:cNvSpPr txBox="1"/>
          <p:nvPr>
            <p:ph idx="1" type="subTitle"/>
          </p:nvPr>
        </p:nvSpPr>
        <p:spPr>
          <a:xfrm>
            <a:off x="713250" y="1126100"/>
            <a:ext cx="7717500" cy="344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050"/>
              <a:buFont typeface="Ubuntu"/>
              <a:buChar char="●"/>
              <a:defRPr sz="1600"/>
            </a:lvl1pPr>
            <a:lvl2pPr lvl="1" rtl="0">
              <a:spcBef>
                <a:spcPts val="0"/>
              </a:spcBef>
              <a:spcAft>
                <a:spcPts val="0"/>
              </a:spcAft>
              <a:buClr>
                <a:schemeClr val="dk1"/>
              </a:buClr>
              <a:buSzPts val="1400"/>
              <a:buFont typeface="Ubuntu"/>
              <a:buAutoNum type="alphaLcPeriod"/>
              <a:defRPr sz="1600"/>
            </a:lvl2pPr>
            <a:lvl3pPr lvl="2" rtl="0">
              <a:spcBef>
                <a:spcPts val="0"/>
              </a:spcBef>
              <a:spcAft>
                <a:spcPts val="0"/>
              </a:spcAft>
              <a:buClr>
                <a:schemeClr val="dk1"/>
              </a:buClr>
              <a:buSzPts val="1400"/>
              <a:buFont typeface="Ubuntu"/>
              <a:buAutoNum type="romanLcPeriod"/>
              <a:defRPr/>
            </a:lvl3pPr>
            <a:lvl4pPr lvl="3" rtl="0">
              <a:spcBef>
                <a:spcPts val="0"/>
              </a:spcBef>
              <a:spcAft>
                <a:spcPts val="0"/>
              </a:spcAft>
              <a:buClr>
                <a:schemeClr val="dk1"/>
              </a:buClr>
              <a:buSzPts val="1400"/>
              <a:buFont typeface="Ubuntu"/>
              <a:buAutoNum type="arabicPeriod"/>
              <a:defRPr/>
            </a:lvl4pPr>
            <a:lvl5pPr lvl="4" rtl="0">
              <a:spcBef>
                <a:spcPts val="0"/>
              </a:spcBef>
              <a:spcAft>
                <a:spcPts val="0"/>
              </a:spcAft>
              <a:buClr>
                <a:schemeClr val="dk1"/>
              </a:buClr>
              <a:buSzPts val="1400"/>
              <a:buFont typeface="Ubuntu"/>
              <a:buAutoNum type="alphaLcPeriod"/>
              <a:defRPr/>
            </a:lvl5pPr>
            <a:lvl6pPr lvl="5" rtl="0">
              <a:spcBef>
                <a:spcPts val="0"/>
              </a:spcBef>
              <a:spcAft>
                <a:spcPts val="0"/>
              </a:spcAft>
              <a:buClr>
                <a:schemeClr val="dk1"/>
              </a:buClr>
              <a:buSzPts val="1400"/>
              <a:buFont typeface="Ubuntu"/>
              <a:buAutoNum type="romanLcPeriod"/>
              <a:defRPr/>
            </a:lvl6pPr>
            <a:lvl7pPr lvl="6" rtl="0">
              <a:spcBef>
                <a:spcPts val="0"/>
              </a:spcBef>
              <a:spcAft>
                <a:spcPts val="0"/>
              </a:spcAft>
              <a:buClr>
                <a:schemeClr val="dk1"/>
              </a:buClr>
              <a:buSzPts val="1400"/>
              <a:buFont typeface="Ubuntu"/>
              <a:buAutoNum type="arabicPeriod"/>
              <a:defRPr/>
            </a:lvl7pPr>
            <a:lvl8pPr lvl="7" rtl="0">
              <a:spcBef>
                <a:spcPts val="0"/>
              </a:spcBef>
              <a:spcAft>
                <a:spcPts val="0"/>
              </a:spcAft>
              <a:buClr>
                <a:schemeClr val="dk1"/>
              </a:buClr>
              <a:buSzPts val="1400"/>
              <a:buFont typeface="Ubuntu"/>
              <a:buAutoNum type="alphaLcPeriod"/>
              <a:defRPr/>
            </a:lvl8pPr>
            <a:lvl9pPr lvl="8" rtl="0">
              <a:spcBef>
                <a:spcPts val="0"/>
              </a:spcBef>
              <a:spcAft>
                <a:spcPts val="0"/>
              </a:spcAft>
              <a:buClr>
                <a:schemeClr val="dk1"/>
              </a:buClr>
              <a:buSzPts val="1400"/>
              <a:buFont typeface="Ubuntu"/>
              <a:buAutoNum type="romanLcPerio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977" name="Shape 977"/>
        <p:cNvGrpSpPr/>
        <p:nvPr/>
      </p:nvGrpSpPr>
      <p:grpSpPr>
        <a:xfrm>
          <a:off x="0" y="0"/>
          <a:ext cx="0" cy="0"/>
          <a:chOff x="0" y="0"/>
          <a:chExt cx="0" cy="0"/>
        </a:xfrm>
      </p:grpSpPr>
      <p:sp>
        <p:nvSpPr>
          <p:cNvPr id="978" name="Google Shape;978;p40"/>
          <p:cNvSpPr/>
          <p:nvPr/>
        </p:nvSpPr>
        <p:spPr>
          <a:xfrm rot="-5620636">
            <a:off x="7260268" y="484121"/>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0"/>
          <p:cNvSpPr/>
          <p:nvPr/>
        </p:nvSpPr>
        <p:spPr>
          <a:xfrm flipH="1" rot="135969">
            <a:off x="-1259479" y="-732013"/>
            <a:ext cx="3397316" cy="338322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0"/>
          <p:cNvSpPr/>
          <p:nvPr/>
        </p:nvSpPr>
        <p:spPr>
          <a:xfrm rot="10800000">
            <a:off x="7259653" y="3925437"/>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1" name="Google Shape;981;p40"/>
          <p:cNvGrpSpPr/>
          <p:nvPr/>
        </p:nvGrpSpPr>
        <p:grpSpPr>
          <a:xfrm rot="10800000">
            <a:off x="6624625" y="3303820"/>
            <a:ext cx="1696762" cy="1688828"/>
            <a:chOff x="2414491" y="671177"/>
            <a:chExt cx="1830972" cy="1822411"/>
          </a:xfrm>
        </p:grpSpPr>
        <p:sp>
          <p:nvSpPr>
            <p:cNvPr id="982" name="Google Shape;982;p4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40"/>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17" name="Google Shape;1017;p40"/>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6" name="Shape 96"/>
        <p:cNvGrpSpPr/>
        <p:nvPr/>
      </p:nvGrpSpPr>
      <p:grpSpPr>
        <a:xfrm>
          <a:off x="0" y="0"/>
          <a:ext cx="0" cy="0"/>
          <a:chOff x="0" y="0"/>
          <a:chExt cx="0" cy="0"/>
        </a:xfrm>
      </p:grpSpPr>
      <p:sp>
        <p:nvSpPr>
          <p:cNvPr id="97" name="Google Shape;97;p5"/>
          <p:cNvSpPr/>
          <p:nvPr/>
        </p:nvSpPr>
        <p:spPr>
          <a:xfrm flipH="1">
            <a:off x="75" y="1620000"/>
            <a:ext cx="9143837" cy="2281200"/>
          </a:xfrm>
          <a:custGeom>
            <a:rect b="b" l="l" r="r" t="t"/>
            <a:pathLst>
              <a:path extrusionOk="0" h="121664" w="305584">
                <a:moveTo>
                  <a:pt x="219307" y="0"/>
                </a:moveTo>
                <a:cubicBezTo>
                  <a:pt x="203338" y="0"/>
                  <a:pt x="187335" y="4914"/>
                  <a:pt x="174406" y="14271"/>
                </a:cubicBezTo>
                <a:cubicBezTo>
                  <a:pt x="167072" y="19544"/>
                  <a:pt x="160755" y="26102"/>
                  <a:pt x="153475" y="31428"/>
                </a:cubicBezTo>
                <a:cubicBezTo>
                  <a:pt x="146652" y="36401"/>
                  <a:pt x="138616" y="40348"/>
                  <a:pt x="130237" y="40348"/>
                </a:cubicBezTo>
                <a:cubicBezTo>
                  <a:pt x="129643" y="40348"/>
                  <a:pt x="129047" y="40328"/>
                  <a:pt x="128449" y="40287"/>
                </a:cubicBezTo>
                <a:cubicBezTo>
                  <a:pt x="122935" y="39913"/>
                  <a:pt x="117662" y="37771"/>
                  <a:pt x="112175" y="37076"/>
                </a:cubicBezTo>
                <a:cubicBezTo>
                  <a:pt x="110880" y="36911"/>
                  <a:pt x="109574" y="36830"/>
                  <a:pt x="108268" y="36830"/>
                </a:cubicBezTo>
                <a:cubicBezTo>
                  <a:pt x="102130" y="36830"/>
                  <a:pt x="95990" y="38624"/>
                  <a:pt x="90870" y="42000"/>
                </a:cubicBezTo>
                <a:cubicBezTo>
                  <a:pt x="84982" y="45881"/>
                  <a:pt x="80351" y="51743"/>
                  <a:pt x="73794" y="54339"/>
                </a:cubicBezTo>
                <a:cubicBezTo>
                  <a:pt x="70523" y="55637"/>
                  <a:pt x="67081" y="56009"/>
                  <a:pt x="63565" y="56009"/>
                </a:cubicBezTo>
                <a:cubicBezTo>
                  <a:pt x="58850" y="56009"/>
                  <a:pt x="54001" y="55340"/>
                  <a:pt x="49253" y="55340"/>
                </a:cubicBezTo>
                <a:cubicBezTo>
                  <a:pt x="46444" y="55340"/>
                  <a:pt x="43669" y="55575"/>
                  <a:pt x="40979" y="56320"/>
                </a:cubicBezTo>
                <a:cubicBezTo>
                  <a:pt x="25348" y="60629"/>
                  <a:pt x="16515" y="80811"/>
                  <a:pt x="322" y="81212"/>
                </a:cubicBezTo>
                <a:lnTo>
                  <a:pt x="1" y="105140"/>
                </a:lnTo>
                <a:cubicBezTo>
                  <a:pt x="1" y="105140"/>
                  <a:pt x="15474" y="110471"/>
                  <a:pt x="34154" y="110471"/>
                </a:cubicBezTo>
                <a:cubicBezTo>
                  <a:pt x="45744" y="110471"/>
                  <a:pt x="58569" y="108419"/>
                  <a:pt x="69698" y="101768"/>
                </a:cubicBezTo>
                <a:cubicBezTo>
                  <a:pt x="77727" y="96977"/>
                  <a:pt x="84000" y="95050"/>
                  <a:pt x="89631" y="95050"/>
                </a:cubicBezTo>
                <a:cubicBezTo>
                  <a:pt x="104388" y="95050"/>
                  <a:pt x="114744" y="108287"/>
                  <a:pt x="140761" y="117934"/>
                </a:cubicBezTo>
                <a:cubicBezTo>
                  <a:pt x="147990" y="120617"/>
                  <a:pt x="154305" y="121664"/>
                  <a:pt x="160177" y="121664"/>
                </a:cubicBezTo>
                <a:cubicBezTo>
                  <a:pt x="181037" y="121664"/>
                  <a:pt x="196328" y="108460"/>
                  <a:pt x="227278" y="108460"/>
                </a:cubicBezTo>
                <a:cubicBezTo>
                  <a:pt x="230911" y="108460"/>
                  <a:pt x="234759" y="108642"/>
                  <a:pt x="238857" y="109048"/>
                </a:cubicBezTo>
                <a:cubicBezTo>
                  <a:pt x="240758" y="109237"/>
                  <a:pt x="242612" y="109327"/>
                  <a:pt x="244420" y="109327"/>
                </a:cubicBezTo>
                <a:cubicBezTo>
                  <a:pt x="289069" y="109327"/>
                  <a:pt x="305584" y="54072"/>
                  <a:pt x="305584" y="54072"/>
                </a:cubicBezTo>
                <a:lnTo>
                  <a:pt x="305584" y="33917"/>
                </a:lnTo>
                <a:cubicBezTo>
                  <a:pt x="282994" y="28243"/>
                  <a:pt x="264927" y="11033"/>
                  <a:pt x="242792" y="3726"/>
                </a:cubicBezTo>
                <a:cubicBezTo>
                  <a:pt x="235229" y="1223"/>
                  <a:pt x="227273" y="0"/>
                  <a:pt x="2193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rot="5400000">
            <a:off x="-1596150" y="-854219"/>
            <a:ext cx="3561783" cy="3029652"/>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7699300" y="2874875"/>
            <a:ext cx="1176089" cy="1535988"/>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txBox="1"/>
          <p:nvPr>
            <p:ph idx="1" type="body"/>
          </p:nvPr>
        </p:nvSpPr>
        <p:spPr>
          <a:xfrm>
            <a:off x="1101975"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1" name="Google Shape;101;p5"/>
          <p:cNvSpPr txBox="1"/>
          <p:nvPr>
            <p:ph idx="2" type="body"/>
          </p:nvPr>
        </p:nvSpPr>
        <p:spPr>
          <a:xfrm>
            <a:off x="5071000" y="2260925"/>
            <a:ext cx="2954400" cy="153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00"/>
              </a:buClr>
              <a:buSzPts val="1400"/>
              <a:buFont typeface="Arial"/>
              <a:buChar char="●"/>
              <a:defRPr sz="1600"/>
            </a:lvl1pPr>
            <a:lvl2pPr indent="-317500" lvl="1" marL="914400">
              <a:spcBef>
                <a:spcPts val="0"/>
              </a:spcBef>
              <a:spcAft>
                <a:spcPts val="0"/>
              </a:spcAft>
              <a:buClr>
                <a:srgbClr val="000000"/>
              </a:buClr>
              <a:buSzPts val="1400"/>
              <a:buFont typeface="Arial"/>
              <a:buChar char="○"/>
              <a:defRPr sz="1200"/>
            </a:lvl2pPr>
            <a:lvl3pPr indent="-317500" lvl="2" marL="1371600">
              <a:spcBef>
                <a:spcPts val="0"/>
              </a:spcBef>
              <a:spcAft>
                <a:spcPts val="0"/>
              </a:spcAft>
              <a:buClr>
                <a:srgbClr val="000000"/>
              </a:buClr>
              <a:buSzPts val="1400"/>
              <a:buFont typeface="Arial"/>
              <a:buChar char="■"/>
              <a:defRPr sz="1200"/>
            </a:lvl3pPr>
            <a:lvl4pPr indent="-317500" lvl="3" marL="1828800">
              <a:spcBef>
                <a:spcPts val="0"/>
              </a:spcBef>
              <a:spcAft>
                <a:spcPts val="0"/>
              </a:spcAft>
              <a:buClr>
                <a:srgbClr val="000000"/>
              </a:buClr>
              <a:buSzPts val="1400"/>
              <a:buFont typeface="Arial"/>
              <a:buChar char="●"/>
              <a:defRPr sz="1200"/>
            </a:lvl4pPr>
            <a:lvl5pPr indent="-317500" lvl="4" marL="2286000">
              <a:spcBef>
                <a:spcPts val="0"/>
              </a:spcBef>
              <a:spcAft>
                <a:spcPts val="0"/>
              </a:spcAft>
              <a:buClr>
                <a:srgbClr val="000000"/>
              </a:buClr>
              <a:buSzPts val="1400"/>
              <a:buFont typeface="Arial"/>
              <a:buChar char="○"/>
              <a:defRPr sz="1200"/>
            </a:lvl5pPr>
            <a:lvl6pPr indent="-317500" lvl="5" marL="2743200">
              <a:spcBef>
                <a:spcPts val="0"/>
              </a:spcBef>
              <a:spcAft>
                <a:spcPts val="0"/>
              </a:spcAft>
              <a:buClr>
                <a:srgbClr val="000000"/>
              </a:buClr>
              <a:buSzPts val="1400"/>
              <a:buFont typeface="Arial"/>
              <a:buChar char="■"/>
              <a:defRPr sz="1200"/>
            </a:lvl6pPr>
            <a:lvl7pPr indent="-317500" lvl="6" marL="3200400">
              <a:spcBef>
                <a:spcPts val="0"/>
              </a:spcBef>
              <a:spcAft>
                <a:spcPts val="0"/>
              </a:spcAft>
              <a:buClr>
                <a:srgbClr val="000000"/>
              </a:buClr>
              <a:buSzPts val="1400"/>
              <a:buFont typeface="Arial"/>
              <a:buChar char="●"/>
              <a:defRPr sz="1200"/>
            </a:lvl7pPr>
            <a:lvl8pPr indent="-317500" lvl="7" marL="3657600">
              <a:spcBef>
                <a:spcPts val="0"/>
              </a:spcBef>
              <a:spcAft>
                <a:spcPts val="0"/>
              </a:spcAft>
              <a:buClr>
                <a:srgbClr val="000000"/>
              </a:buClr>
              <a:buSzPts val="1400"/>
              <a:buFont typeface="Arial"/>
              <a:buChar char="○"/>
              <a:defRPr sz="1200"/>
            </a:lvl8pPr>
            <a:lvl9pPr indent="-317500" lvl="8" marL="4114800">
              <a:spcBef>
                <a:spcPts val="0"/>
              </a:spcBef>
              <a:spcAft>
                <a:spcPts val="0"/>
              </a:spcAft>
              <a:buClr>
                <a:srgbClr val="000000"/>
              </a:buClr>
              <a:buSzPts val="1400"/>
              <a:buFont typeface="Arial"/>
              <a:buChar char="■"/>
              <a:defRPr sz="1200"/>
            </a:lvl9pPr>
          </a:lstStyle>
          <a:p/>
        </p:txBody>
      </p:sp>
      <p:sp>
        <p:nvSpPr>
          <p:cNvPr id="102" name="Google Shape;102;p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5"/>
          <p:cNvSpPr txBox="1"/>
          <p:nvPr>
            <p:ph idx="3" type="subTitle"/>
          </p:nvPr>
        </p:nvSpPr>
        <p:spPr>
          <a:xfrm>
            <a:off x="1118600" y="1666100"/>
            <a:ext cx="2954400" cy="4674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Hammersmith One"/>
              <a:buNone/>
              <a:defRPr b="1" sz="2200">
                <a:solidFill>
                  <a:schemeClr val="dk1"/>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5" name="Google Shape;105;p5"/>
          <p:cNvSpPr/>
          <p:nvPr/>
        </p:nvSpPr>
        <p:spPr>
          <a:xfrm flipH="1" rot="-1390808">
            <a:off x="4052075" y="2819900"/>
            <a:ext cx="1938821" cy="3305584"/>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2">
    <p:spTree>
      <p:nvGrpSpPr>
        <p:cNvPr id="1018" name="Shape 1018"/>
        <p:cNvGrpSpPr/>
        <p:nvPr/>
      </p:nvGrpSpPr>
      <p:grpSpPr>
        <a:xfrm>
          <a:off x="0" y="0"/>
          <a:ext cx="0" cy="0"/>
          <a:chOff x="0" y="0"/>
          <a:chExt cx="0" cy="0"/>
        </a:xfrm>
      </p:grpSpPr>
      <p:sp>
        <p:nvSpPr>
          <p:cNvPr id="1019" name="Google Shape;1019;p41"/>
          <p:cNvSpPr/>
          <p:nvPr/>
        </p:nvSpPr>
        <p:spPr>
          <a:xfrm rot="-455554">
            <a:off x="6637849" y="-126684"/>
            <a:ext cx="3253668" cy="548076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1"/>
          <p:cNvSpPr/>
          <p:nvPr/>
        </p:nvSpPr>
        <p:spPr>
          <a:xfrm rot="-7977677">
            <a:off x="5635995" y="1509394"/>
            <a:ext cx="1601627" cy="1536805"/>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1"/>
          <p:cNvSpPr/>
          <p:nvPr/>
        </p:nvSpPr>
        <p:spPr>
          <a:xfrm rot="8880872">
            <a:off x="-2066784" y="-214836"/>
            <a:ext cx="4047011" cy="2490084"/>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1"/>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3" name="Google Shape;1023;p41"/>
          <p:cNvSpPr txBox="1"/>
          <p:nvPr>
            <p:ph idx="1" type="subTitle"/>
          </p:nvPr>
        </p:nvSpPr>
        <p:spPr>
          <a:xfrm>
            <a:off x="713225" y="1168075"/>
            <a:ext cx="49899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b="1"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4">
    <p:spTree>
      <p:nvGrpSpPr>
        <p:cNvPr id="1024" name="Shape 1024"/>
        <p:cNvGrpSpPr/>
        <p:nvPr/>
      </p:nvGrpSpPr>
      <p:grpSpPr>
        <a:xfrm>
          <a:off x="0" y="0"/>
          <a:ext cx="0" cy="0"/>
          <a:chOff x="0" y="0"/>
          <a:chExt cx="0" cy="0"/>
        </a:xfrm>
      </p:grpSpPr>
      <p:sp>
        <p:nvSpPr>
          <p:cNvPr id="1025" name="Google Shape;1025;p42"/>
          <p:cNvSpPr/>
          <p:nvPr/>
        </p:nvSpPr>
        <p:spPr>
          <a:xfrm rot="-4971949">
            <a:off x="-1978224" y="-993266"/>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42"/>
          <p:cNvGrpSpPr/>
          <p:nvPr/>
        </p:nvGrpSpPr>
        <p:grpSpPr>
          <a:xfrm flipH="1">
            <a:off x="6866680" y="-80437"/>
            <a:ext cx="2277317" cy="5304377"/>
            <a:chOff x="224725" y="566950"/>
            <a:chExt cx="1850875" cy="4311100"/>
          </a:xfrm>
        </p:grpSpPr>
        <p:sp>
          <p:nvSpPr>
            <p:cNvPr id="1027" name="Google Shape;1027;p42"/>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2"/>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2"/>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2"/>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2"/>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2"/>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2"/>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2"/>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2"/>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2"/>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2"/>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2"/>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2"/>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2"/>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2"/>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2"/>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2"/>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2"/>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2"/>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2"/>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2"/>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2"/>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2"/>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1" name="Google Shape;1051;p42"/>
          <p:cNvSpPr/>
          <p:nvPr/>
        </p:nvSpPr>
        <p:spPr>
          <a:xfrm flipH="1" rot="250550">
            <a:off x="838717" y="3110207"/>
            <a:ext cx="5950574" cy="36610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2"/>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3" name="Google Shape;1053;p42"/>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5">
    <p:spTree>
      <p:nvGrpSpPr>
        <p:cNvPr id="1054" name="Shape 1054"/>
        <p:cNvGrpSpPr/>
        <p:nvPr/>
      </p:nvGrpSpPr>
      <p:grpSpPr>
        <a:xfrm>
          <a:off x="0" y="0"/>
          <a:ext cx="0" cy="0"/>
          <a:chOff x="0" y="0"/>
          <a:chExt cx="0" cy="0"/>
        </a:xfrm>
      </p:grpSpPr>
      <p:grpSp>
        <p:nvGrpSpPr>
          <p:cNvPr id="1055" name="Google Shape;1055;p43"/>
          <p:cNvGrpSpPr/>
          <p:nvPr/>
        </p:nvGrpSpPr>
        <p:grpSpPr>
          <a:xfrm>
            <a:off x="4789682" y="3273165"/>
            <a:ext cx="2304462" cy="2293869"/>
            <a:chOff x="2414491" y="671177"/>
            <a:chExt cx="1830972" cy="1822411"/>
          </a:xfrm>
        </p:grpSpPr>
        <p:sp>
          <p:nvSpPr>
            <p:cNvPr id="1056" name="Google Shape;1056;p43"/>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3"/>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3"/>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3"/>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3"/>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3"/>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3"/>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3"/>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3"/>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3"/>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3"/>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3"/>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3"/>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3"/>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3"/>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3"/>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3"/>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3"/>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3"/>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3"/>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3"/>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3"/>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3"/>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3"/>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3"/>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3"/>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3"/>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3"/>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3"/>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3"/>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3"/>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3"/>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3"/>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43"/>
          <p:cNvSpPr/>
          <p:nvPr/>
        </p:nvSpPr>
        <p:spPr>
          <a:xfrm rot="-919010">
            <a:off x="6732142" y="-371518"/>
            <a:ext cx="3397275" cy="3383189"/>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3"/>
          <p:cNvSpPr/>
          <p:nvPr/>
        </p:nvSpPr>
        <p:spPr>
          <a:xfrm rot="-5620636">
            <a:off x="-1100482" y="1591409"/>
            <a:ext cx="2991681" cy="287060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3"/>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3" name="Google Shape;1093;p43"/>
          <p:cNvSpPr txBox="1"/>
          <p:nvPr>
            <p:ph idx="1" type="subTitle"/>
          </p:nvPr>
        </p:nvSpPr>
        <p:spPr>
          <a:xfrm>
            <a:off x="5028175" y="2027400"/>
            <a:ext cx="3402600" cy="1088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6">
    <p:spTree>
      <p:nvGrpSpPr>
        <p:cNvPr id="1094" name="Shape 1094"/>
        <p:cNvGrpSpPr/>
        <p:nvPr/>
      </p:nvGrpSpPr>
      <p:grpSpPr>
        <a:xfrm>
          <a:off x="0" y="0"/>
          <a:ext cx="0" cy="0"/>
          <a:chOff x="0" y="0"/>
          <a:chExt cx="0" cy="0"/>
        </a:xfrm>
      </p:grpSpPr>
      <p:sp>
        <p:nvSpPr>
          <p:cNvPr id="1095" name="Google Shape;1095;p44"/>
          <p:cNvSpPr/>
          <p:nvPr/>
        </p:nvSpPr>
        <p:spPr>
          <a:xfrm>
            <a:off x="4260425" y="1957095"/>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4"/>
          <p:cNvSpPr/>
          <p:nvPr/>
        </p:nvSpPr>
        <p:spPr>
          <a:xfrm rot="-4971949">
            <a:off x="6653151" y="18653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4"/>
          <p:cNvSpPr/>
          <p:nvPr/>
        </p:nvSpPr>
        <p:spPr>
          <a:xfrm flipH="1" rot="7019959">
            <a:off x="-962151" y="-1327476"/>
            <a:ext cx="4047102" cy="2490011"/>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4"/>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99" name="Google Shape;1099;p44"/>
          <p:cNvSpPr txBox="1"/>
          <p:nvPr>
            <p:ph idx="1" type="subTitle"/>
          </p:nvPr>
        </p:nvSpPr>
        <p:spPr>
          <a:xfrm>
            <a:off x="713225" y="2027400"/>
            <a:ext cx="3402600" cy="1088700"/>
          </a:xfrm>
          <a:prstGeom prst="rect">
            <a:avLst/>
          </a:prstGeom>
        </p:spPr>
        <p:txBody>
          <a:bodyPr anchorCtr="0" anchor="ctr"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37_1">
    <p:spTree>
      <p:nvGrpSpPr>
        <p:cNvPr id="1100" name="Shape 1100"/>
        <p:cNvGrpSpPr/>
        <p:nvPr/>
      </p:nvGrpSpPr>
      <p:grpSpPr>
        <a:xfrm>
          <a:off x="0" y="0"/>
          <a:ext cx="0" cy="0"/>
          <a:chOff x="0" y="0"/>
          <a:chExt cx="0" cy="0"/>
        </a:xfrm>
      </p:grpSpPr>
      <p:sp>
        <p:nvSpPr>
          <p:cNvPr id="1101" name="Google Shape;1101;p45"/>
          <p:cNvSpPr/>
          <p:nvPr/>
        </p:nvSpPr>
        <p:spPr>
          <a:xfrm rot="-4971949">
            <a:off x="6499451" y="687059"/>
            <a:ext cx="4547689" cy="4131091"/>
          </a:xfrm>
          <a:custGeom>
            <a:rect b="b" l="l" r="r" t="t"/>
            <a:pathLst>
              <a:path extrusionOk="0" h="59210" w="65181">
                <a:moveTo>
                  <a:pt x="23617" y="9808"/>
                </a:moveTo>
                <a:cubicBezTo>
                  <a:pt x="25785" y="15712"/>
                  <a:pt x="27153" y="21883"/>
                  <a:pt x="35092" y="17079"/>
                </a:cubicBezTo>
                <a:cubicBezTo>
                  <a:pt x="42998" y="12309"/>
                  <a:pt x="55740" y="12376"/>
                  <a:pt x="59276" y="17546"/>
                </a:cubicBezTo>
                <a:cubicBezTo>
                  <a:pt x="62812" y="22717"/>
                  <a:pt x="56140" y="30055"/>
                  <a:pt x="55940" y="36393"/>
                </a:cubicBezTo>
                <a:cubicBezTo>
                  <a:pt x="55740" y="42731"/>
                  <a:pt x="65180" y="49603"/>
                  <a:pt x="57741" y="54406"/>
                </a:cubicBezTo>
                <a:cubicBezTo>
                  <a:pt x="50303" y="59210"/>
                  <a:pt x="31556" y="57108"/>
                  <a:pt x="33224" y="47535"/>
                </a:cubicBezTo>
                <a:cubicBezTo>
                  <a:pt x="34892" y="37928"/>
                  <a:pt x="25719" y="35026"/>
                  <a:pt x="17579" y="31256"/>
                </a:cubicBezTo>
                <a:cubicBezTo>
                  <a:pt x="9440" y="27520"/>
                  <a:pt x="0" y="13744"/>
                  <a:pt x="7706" y="6872"/>
                </a:cubicBezTo>
                <a:cubicBezTo>
                  <a:pt x="15411" y="1"/>
                  <a:pt x="21449" y="3870"/>
                  <a:pt x="23617" y="980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rot="9475593">
            <a:off x="-1974698" y="-446077"/>
            <a:ext cx="4047145" cy="2489949"/>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04" name="Google Shape;1104;p45"/>
          <p:cNvSpPr txBox="1"/>
          <p:nvPr>
            <p:ph idx="1" type="subTitle"/>
          </p:nvPr>
        </p:nvSpPr>
        <p:spPr>
          <a:xfrm>
            <a:off x="713225" y="1168075"/>
            <a:ext cx="62643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37">
    <p:spTree>
      <p:nvGrpSpPr>
        <p:cNvPr id="1105" name="Shape 1105"/>
        <p:cNvGrpSpPr/>
        <p:nvPr/>
      </p:nvGrpSpPr>
      <p:grpSpPr>
        <a:xfrm>
          <a:off x="0" y="0"/>
          <a:ext cx="0" cy="0"/>
          <a:chOff x="0" y="0"/>
          <a:chExt cx="0" cy="0"/>
        </a:xfrm>
      </p:grpSpPr>
      <p:sp>
        <p:nvSpPr>
          <p:cNvPr id="1106" name="Google Shape;1106;p46"/>
          <p:cNvSpPr/>
          <p:nvPr/>
        </p:nvSpPr>
        <p:spPr>
          <a:xfrm flipH="1" rot="-5400000">
            <a:off x="6051628" y="1691784"/>
            <a:ext cx="4906632" cy="319691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749900" y="3073920"/>
            <a:ext cx="1774800" cy="1774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8" name="Google Shape;1108;p46"/>
          <p:cNvGrpSpPr/>
          <p:nvPr/>
        </p:nvGrpSpPr>
        <p:grpSpPr>
          <a:xfrm rot="10800000">
            <a:off x="6204525" y="1244395"/>
            <a:ext cx="1696762" cy="1688828"/>
            <a:chOff x="2414491" y="671177"/>
            <a:chExt cx="1830972" cy="1822411"/>
          </a:xfrm>
        </p:grpSpPr>
        <p:sp>
          <p:nvSpPr>
            <p:cNvPr id="1109" name="Google Shape;1109;p46"/>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6"/>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6"/>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6"/>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6"/>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6"/>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6"/>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6"/>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6"/>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6"/>
          <p:cNvSpPr txBox="1"/>
          <p:nvPr>
            <p:ph type="title"/>
          </p:nvPr>
        </p:nvSpPr>
        <p:spPr>
          <a:xfrm>
            <a:off x="713225" y="528150"/>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44" name="Google Shape;1144;p46"/>
          <p:cNvSpPr txBox="1"/>
          <p:nvPr>
            <p:ph idx="1" type="subTitle"/>
          </p:nvPr>
        </p:nvSpPr>
        <p:spPr>
          <a:xfrm>
            <a:off x="713225" y="1168075"/>
            <a:ext cx="6028800" cy="3431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1">
    <p:spTree>
      <p:nvGrpSpPr>
        <p:cNvPr id="1145" name="Shape 1145"/>
        <p:cNvGrpSpPr/>
        <p:nvPr/>
      </p:nvGrpSpPr>
      <p:grpSpPr>
        <a:xfrm>
          <a:off x="0" y="0"/>
          <a:ext cx="0" cy="0"/>
          <a:chOff x="0" y="0"/>
          <a:chExt cx="0" cy="0"/>
        </a:xfrm>
      </p:grpSpPr>
      <p:sp>
        <p:nvSpPr>
          <p:cNvPr id="1146" name="Google Shape;1146;p47"/>
          <p:cNvSpPr/>
          <p:nvPr/>
        </p:nvSpPr>
        <p:spPr>
          <a:xfrm flipH="1" rot="5716307">
            <a:off x="3128709" y="-17350"/>
            <a:ext cx="3009510" cy="5911593"/>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rot="-1408952">
            <a:off x="7059833" y="-1532053"/>
            <a:ext cx="3561578" cy="4437854"/>
          </a:xfrm>
          <a:custGeom>
            <a:rect b="b" l="l" r="r" t="t"/>
            <a:pathLst>
              <a:path extrusionOk="0" h="21250" w="15146">
                <a:moveTo>
                  <a:pt x="2903" y="12143"/>
                </a:moveTo>
                <a:cubicBezTo>
                  <a:pt x="1936" y="10308"/>
                  <a:pt x="234" y="9174"/>
                  <a:pt x="201" y="6972"/>
                </a:cubicBezTo>
                <a:cubicBezTo>
                  <a:pt x="1" y="1"/>
                  <a:pt x="7773" y="1769"/>
                  <a:pt x="11209" y="4637"/>
                </a:cubicBezTo>
                <a:cubicBezTo>
                  <a:pt x="13877" y="6839"/>
                  <a:pt x="15145" y="10208"/>
                  <a:pt x="14178" y="13544"/>
                </a:cubicBezTo>
                <a:cubicBezTo>
                  <a:pt x="13310" y="16379"/>
                  <a:pt x="10141" y="21249"/>
                  <a:pt x="6472" y="20349"/>
                </a:cubicBezTo>
                <a:cubicBezTo>
                  <a:pt x="3203" y="19581"/>
                  <a:pt x="4070" y="14811"/>
                  <a:pt x="3070" y="12476"/>
                </a:cubicBezTo>
                <a:cubicBezTo>
                  <a:pt x="3036" y="12343"/>
                  <a:pt x="2970" y="12243"/>
                  <a:pt x="2903" y="121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rot="10800000">
            <a:off x="797253" y="2885987"/>
            <a:ext cx="1774800" cy="1774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47"/>
          <p:cNvGrpSpPr/>
          <p:nvPr/>
        </p:nvGrpSpPr>
        <p:grpSpPr>
          <a:xfrm rot="10800000">
            <a:off x="162225" y="2264370"/>
            <a:ext cx="1696762" cy="1688828"/>
            <a:chOff x="2414491" y="671177"/>
            <a:chExt cx="1830972" cy="1822411"/>
          </a:xfrm>
        </p:grpSpPr>
        <p:sp>
          <p:nvSpPr>
            <p:cNvPr id="1150" name="Google Shape;1150;p47"/>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7"/>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7"/>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7"/>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7"/>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7"/>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7"/>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7"/>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7"/>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7"/>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4" name="Google Shape;1184;p47"/>
          <p:cNvSpPr/>
          <p:nvPr/>
        </p:nvSpPr>
        <p:spPr>
          <a:xfrm rot="8100000">
            <a:off x="371399" y="-1150417"/>
            <a:ext cx="1938844" cy="3305623"/>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txBox="1"/>
          <p:nvPr>
            <p:ph type="title"/>
          </p:nvPr>
        </p:nvSpPr>
        <p:spPr>
          <a:xfrm>
            <a:off x="2572050" y="539888"/>
            <a:ext cx="3999900" cy="1065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77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6" name="Google Shape;1186;p47"/>
          <p:cNvSpPr txBox="1"/>
          <p:nvPr>
            <p:ph idx="1" type="subTitle"/>
          </p:nvPr>
        </p:nvSpPr>
        <p:spPr>
          <a:xfrm>
            <a:off x="2572050" y="1652263"/>
            <a:ext cx="3999900" cy="83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600"/>
              <a:buFont typeface="Anaheim"/>
              <a:buChar char="●"/>
              <a:defRPr sz="1600"/>
            </a:lvl1pPr>
            <a:lvl2pPr lvl="1" rtl="0">
              <a:spcBef>
                <a:spcPts val="0"/>
              </a:spcBef>
              <a:spcAft>
                <a:spcPts val="0"/>
              </a:spcAft>
              <a:buClr>
                <a:schemeClr val="lt1"/>
              </a:buClr>
              <a:buSzPts val="1000"/>
              <a:buFont typeface="Anaheim"/>
              <a:buChar char="○"/>
              <a:defRPr/>
            </a:lvl2pPr>
            <a:lvl3pPr lvl="2" rtl="0">
              <a:spcBef>
                <a:spcPts val="0"/>
              </a:spcBef>
              <a:spcAft>
                <a:spcPts val="0"/>
              </a:spcAft>
              <a:buClr>
                <a:schemeClr val="lt1"/>
              </a:buClr>
              <a:buSzPts val="1000"/>
              <a:buFont typeface="Anaheim"/>
              <a:buChar char="■"/>
              <a:defRPr/>
            </a:lvl3pPr>
            <a:lvl4pPr lvl="3" rtl="0">
              <a:spcBef>
                <a:spcPts val="0"/>
              </a:spcBef>
              <a:spcAft>
                <a:spcPts val="0"/>
              </a:spcAft>
              <a:buClr>
                <a:schemeClr val="lt1"/>
              </a:buClr>
              <a:buSzPts val="1000"/>
              <a:buFont typeface="Anaheim"/>
              <a:buChar char="●"/>
              <a:defRPr/>
            </a:lvl4pPr>
            <a:lvl5pPr lvl="4" rtl="0">
              <a:spcBef>
                <a:spcPts val="0"/>
              </a:spcBef>
              <a:spcAft>
                <a:spcPts val="0"/>
              </a:spcAft>
              <a:buClr>
                <a:schemeClr val="lt1"/>
              </a:buClr>
              <a:buSzPts val="1000"/>
              <a:buFont typeface="Anaheim"/>
              <a:buChar char="○"/>
              <a:defRPr/>
            </a:lvl5pPr>
            <a:lvl6pPr lvl="5" rtl="0">
              <a:spcBef>
                <a:spcPts val="0"/>
              </a:spcBef>
              <a:spcAft>
                <a:spcPts val="0"/>
              </a:spcAft>
              <a:buClr>
                <a:schemeClr val="lt1"/>
              </a:buClr>
              <a:buSzPts val="1000"/>
              <a:buFont typeface="Anaheim"/>
              <a:buChar char="■"/>
              <a:defRPr/>
            </a:lvl6pPr>
            <a:lvl7pPr lvl="6" rtl="0">
              <a:spcBef>
                <a:spcPts val="0"/>
              </a:spcBef>
              <a:spcAft>
                <a:spcPts val="0"/>
              </a:spcAft>
              <a:buClr>
                <a:schemeClr val="lt1"/>
              </a:buClr>
              <a:buSzPts val="1000"/>
              <a:buFont typeface="Anaheim"/>
              <a:buChar char="●"/>
              <a:defRPr/>
            </a:lvl7pPr>
            <a:lvl8pPr lvl="7" rtl="0">
              <a:spcBef>
                <a:spcPts val="0"/>
              </a:spcBef>
              <a:spcAft>
                <a:spcPts val="0"/>
              </a:spcAft>
              <a:buClr>
                <a:schemeClr val="lt1"/>
              </a:buClr>
              <a:buSzPts val="1000"/>
              <a:buFont typeface="Anaheim"/>
              <a:buChar char="○"/>
              <a:defRPr/>
            </a:lvl8pPr>
            <a:lvl9pPr lvl="8" rtl="0">
              <a:spcBef>
                <a:spcPts val="0"/>
              </a:spcBef>
              <a:spcAft>
                <a:spcPts val="0"/>
              </a:spcAft>
              <a:buClr>
                <a:schemeClr val="lt1"/>
              </a:buClr>
              <a:buSzPts val="1000"/>
              <a:buFont typeface="Anaheim"/>
              <a:buChar char="■"/>
              <a:defRPr/>
            </a:lvl9pPr>
          </a:lstStyle>
          <a:p/>
        </p:txBody>
      </p:sp>
      <p:sp>
        <p:nvSpPr>
          <p:cNvPr id="1187" name="Google Shape;1187;p47"/>
          <p:cNvSpPr txBox="1"/>
          <p:nvPr/>
        </p:nvSpPr>
        <p:spPr>
          <a:xfrm>
            <a:off x="2720550" y="3431613"/>
            <a:ext cx="3702900" cy="792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accent2"/>
                </a:solidFill>
                <a:latin typeface="Manjari"/>
                <a:ea typeface="Manjari"/>
                <a:cs typeface="Manjari"/>
                <a:sym typeface="Manjari"/>
              </a:rPr>
              <a:t>CREDITS: This presentation template was created by </a:t>
            </a:r>
            <a:r>
              <a:rPr b="1" lang="en" sz="1200">
                <a:solidFill>
                  <a:schemeClr val="accent2"/>
                </a:solidFill>
                <a:uFill>
                  <a:noFill/>
                </a:uFill>
                <a:latin typeface="Manjari"/>
                <a:ea typeface="Manjari"/>
                <a:cs typeface="Manjari"/>
                <a:sym typeface="Manjari"/>
                <a:hlinkClick r:id="rId2">
                  <a:extLst>
                    <a:ext uri="{A12FA001-AC4F-418D-AE19-62706E023703}">
                      <ahyp:hlinkClr val="tx"/>
                    </a:ext>
                  </a:extLst>
                </a:hlinkClick>
              </a:rPr>
              <a:t>Slidesgo</a:t>
            </a:r>
            <a:r>
              <a:rPr lang="en" sz="1200">
                <a:solidFill>
                  <a:schemeClr val="accent2"/>
                </a:solidFill>
                <a:latin typeface="Manjari"/>
                <a:ea typeface="Manjari"/>
                <a:cs typeface="Manjari"/>
                <a:sym typeface="Manjari"/>
              </a:rPr>
              <a:t>, including icons by </a:t>
            </a:r>
            <a:r>
              <a:rPr b="1" lang="en" sz="1200">
                <a:solidFill>
                  <a:schemeClr val="accent2"/>
                </a:solidFill>
                <a:uFill>
                  <a:noFill/>
                </a:uFill>
                <a:latin typeface="Manjari"/>
                <a:ea typeface="Manjari"/>
                <a:cs typeface="Manjari"/>
                <a:sym typeface="Manjari"/>
                <a:hlinkClick r:id="rId3">
                  <a:extLst>
                    <a:ext uri="{A12FA001-AC4F-418D-AE19-62706E023703}">
                      <ahyp:hlinkClr val="tx"/>
                    </a:ext>
                  </a:extLst>
                </a:hlinkClick>
              </a:rPr>
              <a:t>Flaticon</a:t>
            </a:r>
            <a:r>
              <a:rPr lang="en" sz="1200">
                <a:solidFill>
                  <a:schemeClr val="accent2"/>
                </a:solidFill>
                <a:latin typeface="Manjari"/>
                <a:ea typeface="Manjari"/>
                <a:cs typeface="Manjari"/>
                <a:sym typeface="Manjari"/>
              </a:rPr>
              <a:t>, infographics &amp; images by </a:t>
            </a:r>
            <a:r>
              <a:rPr b="1" lang="en" sz="1200">
                <a:solidFill>
                  <a:schemeClr val="accent2"/>
                </a:solidFill>
                <a:uFill>
                  <a:noFill/>
                </a:uFill>
                <a:latin typeface="Manjari"/>
                <a:ea typeface="Manjari"/>
                <a:cs typeface="Manjari"/>
                <a:sym typeface="Manjari"/>
                <a:hlinkClick r:id="rId4">
                  <a:extLst>
                    <a:ext uri="{A12FA001-AC4F-418D-AE19-62706E023703}">
                      <ahyp:hlinkClr val="tx"/>
                    </a:ext>
                  </a:extLst>
                </a:hlinkClick>
              </a:rPr>
              <a:t>Freepik</a:t>
            </a:r>
            <a:r>
              <a:rPr lang="en" sz="1200">
                <a:solidFill>
                  <a:schemeClr val="accent2"/>
                </a:solidFill>
                <a:latin typeface="Manjari"/>
                <a:ea typeface="Manjari"/>
                <a:cs typeface="Manjari"/>
                <a:sym typeface="Manjari"/>
              </a:rPr>
              <a:t> </a:t>
            </a:r>
            <a:endParaRPr sz="1200">
              <a:solidFill>
                <a:schemeClr val="accent2"/>
              </a:solidFill>
              <a:latin typeface="Manjari"/>
              <a:ea typeface="Manjari"/>
              <a:cs typeface="Manjari"/>
              <a:sym typeface="Manja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spTree>
      <p:nvGrpSpPr>
        <p:cNvPr id="1188" name="Shape 1188"/>
        <p:cNvGrpSpPr/>
        <p:nvPr/>
      </p:nvGrpSpPr>
      <p:grpSpPr>
        <a:xfrm>
          <a:off x="0" y="0"/>
          <a:ext cx="0" cy="0"/>
          <a:chOff x="0" y="0"/>
          <a:chExt cx="0" cy="0"/>
        </a:xfrm>
      </p:grpSpPr>
      <p:sp>
        <p:nvSpPr>
          <p:cNvPr id="1189" name="Google Shape;1189;p48"/>
          <p:cNvSpPr/>
          <p:nvPr/>
        </p:nvSpPr>
        <p:spPr>
          <a:xfrm flipH="1" rot="288678">
            <a:off x="-1270417" y="553336"/>
            <a:ext cx="4658411" cy="4765187"/>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1334050" y="1127073"/>
            <a:ext cx="1522302" cy="1342795"/>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a:off x="5119018" y="713081"/>
            <a:ext cx="2270935" cy="2260334"/>
            <a:chOff x="6762468" y="1386456"/>
            <a:chExt cx="2270935" cy="2260334"/>
          </a:xfrm>
        </p:grpSpPr>
        <p:sp>
          <p:nvSpPr>
            <p:cNvPr id="1192" name="Google Shape;1192;p48"/>
            <p:cNvSpPr/>
            <p:nvPr/>
          </p:nvSpPr>
          <p:spPr>
            <a:xfrm>
              <a:off x="6762468" y="1386456"/>
              <a:ext cx="2270935" cy="2260292"/>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7236329" y="1587480"/>
              <a:ext cx="12035" cy="935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7364144" y="1394464"/>
              <a:ext cx="356781" cy="300882"/>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7836713" y="1386456"/>
              <a:ext cx="358124" cy="308889"/>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8310574" y="1516908"/>
              <a:ext cx="135819" cy="79920"/>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8484940" y="1543565"/>
              <a:ext cx="8057" cy="151784"/>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6838311" y="2099984"/>
              <a:ext cx="2735" cy="537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7012727" y="1801781"/>
              <a:ext cx="2686" cy="273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6912862" y="1942876"/>
              <a:ext cx="102548" cy="63956"/>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7131192" y="1696645"/>
              <a:ext cx="356781" cy="408702"/>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7603761" y="1696645"/>
              <a:ext cx="358124" cy="40735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8077622" y="1696645"/>
              <a:ext cx="356781" cy="40735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8550190" y="1736581"/>
              <a:ext cx="356781" cy="367424"/>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6891576" y="2115948"/>
              <a:ext cx="356781" cy="40735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7364144" y="2115948"/>
              <a:ext cx="356781" cy="40735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7836713" y="2115948"/>
              <a:ext cx="358124" cy="40735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8310574" y="2114606"/>
              <a:ext cx="356781" cy="408702"/>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8783142" y="2114606"/>
              <a:ext cx="239661" cy="408702"/>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6773111" y="2511280"/>
              <a:ext cx="242297" cy="40735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7131192" y="2511280"/>
              <a:ext cx="356781" cy="40735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7603761" y="2511280"/>
              <a:ext cx="358124" cy="40735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8077622" y="2511280"/>
              <a:ext cx="356781" cy="40735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8550190" y="2511280"/>
              <a:ext cx="356781" cy="40735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6891576" y="2934613"/>
              <a:ext cx="356781" cy="363445"/>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7364144" y="2934613"/>
              <a:ext cx="356781" cy="40735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7836713" y="2934613"/>
              <a:ext cx="358124" cy="40735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8310574" y="2934613"/>
              <a:ext cx="356781" cy="40735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8783142" y="3033085"/>
              <a:ext cx="97227" cy="6127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7345494" y="3428467"/>
              <a:ext cx="142484" cy="85242"/>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7305558" y="3329945"/>
              <a:ext cx="8057" cy="161133"/>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7603761" y="3329945"/>
              <a:ext cx="358124" cy="316846"/>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8077622" y="3329945"/>
              <a:ext cx="356781" cy="307546"/>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8550190" y="3428467"/>
              <a:ext cx="16014" cy="12035"/>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5" name="Google Shape;1225;p48"/>
          <p:cNvSpPr/>
          <p:nvPr/>
        </p:nvSpPr>
        <p:spPr>
          <a:xfrm flipH="1" rot="-1848056">
            <a:off x="7756025" y="2517986"/>
            <a:ext cx="1938888" cy="3305698"/>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
    <p:spTree>
      <p:nvGrpSpPr>
        <p:cNvPr id="1226" name="Shape 1226"/>
        <p:cNvGrpSpPr/>
        <p:nvPr/>
      </p:nvGrpSpPr>
      <p:grpSpPr>
        <a:xfrm>
          <a:off x="0" y="0"/>
          <a:ext cx="0" cy="0"/>
          <a:chOff x="0" y="0"/>
          <a:chExt cx="0" cy="0"/>
        </a:xfrm>
      </p:grpSpPr>
      <p:grpSp>
        <p:nvGrpSpPr>
          <p:cNvPr id="1227" name="Google Shape;1227;p49"/>
          <p:cNvGrpSpPr/>
          <p:nvPr/>
        </p:nvGrpSpPr>
        <p:grpSpPr>
          <a:xfrm>
            <a:off x="5" y="-80449"/>
            <a:ext cx="2277317" cy="5304377"/>
            <a:chOff x="224725" y="566950"/>
            <a:chExt cx="1850875" cy="4311100"/>
          </a:xfrm>
        </p:grpSpPr>
        <p:sp>
          <p:nvSpPr>
            <p:cNvPr id="1228" name="Google Shape;1228;p49"/>
            <p:cNvSpPr/>
            <p:nvPr/>
          </p:nvSpPr>
          <p:spPr>
            <a:xfrm>
              <a:off x="1914975" y="566950"/>
              <a:ext cx="160625" cy="2033000"/>
            </a:xfrm>
            <a:custGeom>
              <a:rect b="b" l="l" r="r" t="t"/>
              <a:pathLst>
                <a:path extrusionOk="0" h="81320" w="6425">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9"/>
            <p:cNvSpPr/>
            <p:nvPr/>
          </p:nvSpPr>
          <p:spPr>
            <a:xfrm>
              <a:off x="1761075" y="818875"/>
              <a:ext cx="160625" cy="2032875"/>
            </a:xfrm>
            <a:custGeom>
              <a:rect b="b" l="l" r="r" t="t"/>
              <a:pathLst>
                <a:path extrusionOk="0" h="81315" w="6425">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607850" y="566950"/>
              <a:ext cx="159950" cy="2033000"/>
            </a:xfrm>
            <a:custGeom>
              <a:rect b="b" l="l" r="r" t="t"/>
              <a:pathLst>
                <a:path extrusionOk="0" h="81320" w="6398">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9"/>
            <p:cNvSpPr/>
            <p:nvPr/>
          </p:nvSpPr>
          <p:spPr>
            <a:xfrm>
              <a:off x="1453950" y="818875"/>
              <a:ext cx="160600" cy="2032875"/>
            </a:xfrm>
            <a:custGeom>
              <a:rect b="b" l="l" r="r" t="t"/>
              <a:pathLst>
                <a:path extrusionOk="0" h="81315" w="6424">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9"/>
            <p:cNvSpPr/>
            <p:nvPr/>
          </p:nvSpPr>
          <p:spPr>
            <a:xfrm>
              <a:off x="1300050" y="566950"/>
              <a:ext cx="160600" cy="2033000"/>
            </a:xfrm>
            <a:custGeom>
              <a:rect b="b" l="l" r="r" t="t"/>
              <a:pathLst>
                <a:path extrusionOk="0" h="81320" w="6424">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1146800" y="818875"/>
              <a:ext cx="159950" cy="2032875"/>
            </a:xfrm>
            <a:custGeom>
              <a:rect b="b" l="l" r="r" t="t"/>
              <a:pathLst>
                <a:path extrusionOk="0" h="81315" w="6398">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9"/>
            <p:cNvSpPr/>
            <p:nvPr/>
          </p:nvSpPr>
          <p:spPr>
            <a:xfrm>
              <a:off x="992900" y="566950"/>
              <a:ext cx="160625" cy="2033000"/>
            </a:xfrm>
            <a:custGeom>
              <a:rect b="b" l="l" r="r" t="t"/>
              <a:pathLst>
                <a:path extrusionOk="0" h="81320" w="6425">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9"/>
            <p:cNvSpPr/>
            <p:nvPr/>
          </p:nvSpPr>
          <p:spPr>
            <a:xfrm>
              <a:off x="839675" y="818875"/>
              <a:ext cx="159950" cy="2032875"/>
            </a:xfrm>
            <a:custGeom>
              <a:rect b="b" l="l" r="r" t="t"/>
              <a:pathLst>
                <a:path extrusionOk="0" h="81315" w="6398">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9"/>
            <p:cNvSpPr/>
            <p:nvPr/>
          </p:nvSpPr>
          <p:spPr>
            <a:xfrm>
              <a:off x="685775" y="566950"/>
              <a:ext cx="159950" cy="2033000"/>
            </a:xfrm>
            <a:custGeom>
              <a:rect b="b" l="l" r="r" t="t"/>
              <a:pathLst>
                <a:path extrusionOk="0" h="81320" w="6398">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531875" y="818875"/>
              <a:ext cx="160600" cy="2032875"/>
            </a:xfrm>
            <a:custGeom>
              <a:rect b="b" l="l" r="r" t="t"/>
              <a:pathLst>
                <a:path extrusionOk="0" h="81315" w="6424">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378625" y="566950"/>
              <a:ext cx="159950" cy="2033000"/>
            </a:xfrm>
            <a:custGeom>
              <a:rect b="b" l="l" r="r" t="t"/>
              <a:pathLst>
                <a:path extrusionOk="0" h="81320" w="6398">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224725" y="818875"/>
              <a:ext cx="159950" cy="2032875"/>
            </a:xfrm>
            <a:custGeom>
              <a:rect b="b" l="l" r="r" t="t"/>
              <a:pathLst>
                <a:path extrusionOk="0" h="81315" w="6398">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1914975" y="2593575"/>
              <a:ext cx="160625" cy="2032875"/>
            </a:xfrm>
            <a:custGeom>
              <a:rect b="b" l="l" r="r" t="t"/>
              <a:pathLst>
                <a:path extrusionOk="0" h="81315" w="6425">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9"/>
            <p:cNvSpPr/>
            <p:nvPr/>
          </p:nvSpPr>
          <p:spPr>
            <a:xfrm>
              <a:off x="1761075" y="2845375"/>
              <a:ext cx="160625" cy="2032675"/>
            </a:xfrm>
            <a:custGeom>
              <a:rect b="b" l="l" r="r" t="t"/>
              <a:pathLst>
                <a:path extrusionOk="0" h="81307" w="6425">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9"/>
            <p:cNvSpPr/>
            <p:nvPr/>
          </p:nvSpPr>
          <p:spPr>
            <a:xfrm>
              <a:off x="1607850" y="2593575"/>
              <a:ext cx="159950" cy="2032875"/>
            </a:xfrm>
            <a:custGeom>
              <a:rect b="b" l="l" r="r" t="t"/>
              <a:pathLst>
                <a:path extrusionOk="0" h="81315" w="6398">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1453950" y="2845375"/>
              <a:ext cx="160600" cy="2032675"/>
            </a:xfrm>
            <a:custGeom>
              <a:rect b="b" l="l" r="r" t="t"/>
              <a:pathLst>
                <a:path extrusionOk="0" h="81307" w="6424">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1300050" y="2593575"/>
              <a:ext cx="160600" cy="2032875"/>
            </a:xfrm>
            <a:custGeom>
              <a:rect b="b" l="l" r="r" t="t"/>
              <a:pathLst>
                <a:path extrusionOk="0" h="81315" w="6424">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a:off x="1146800" y="2845375"/>
              <a:ext cx="159950" cy="2032675"/>
            </a:xfrm>
            <a:custGeom>
              <a:rect b="b" l="l" r="r" t="t"/>
              <a:pathLst>
                <a:path extrusionOk="0" h="81307" w="6398">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9"/>
            <p:cNvSpPr/>
            <p:nvPr/>
          </p:nvSpPr>
          <p:spPr>
            <a:xfrm>
              <a:off x="992900" y="2593575"/>
              <a:ext cx="160625" cy="2032875"/>
            </a:xfrm>
            <a:custGeom>
              <a:rect b="b" l="l" r="r" t="t"/>
              <a:pathLst>
                <a:path extrusionOk="0" h="81315" w="6425">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9"/>
            <p:cNvSpPr/>
            <p:nvPr/>
          </p:nvSpPr>
          <p:spPr>
            <a:xfrm>
              <a:off x="839675" y="2845375"/>
              <a:ext cx="159950" cy="2032675"/>
            </a:xfrm>
            <a:custGeom>
              <a:rect b="b" l="l" r="r" t="t"/>
              <a:pathLst>
                <a:path extrusionOk="0" h="81307" w="6398">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685775" y="2593575"/>
              <a:ext cx="159950" cy="2032875"/>
            </a:xfrm>
            <a:custGeom>
              <a:rect b="b" l="l" r="r" t="t"/>
              <a:pathLst>
                <a:path extrusionOk="0" h="81315" w="6398">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9"/>
            <p:cNvSpPr/>
            <p:nvPr/>
          </p:nvSpPr>
          <p:spPr>
            <a:xfrm>
              <a:off x="531875" y="2845375"/>
              <a:ext cx="160600" cy="2032675"/>
            </a:xfrm>
            <a:custGeom>
              <a:rect b="b" l="l" r="r" t="t"/>
              <a:pathLst>
                <a:path extrusionOk="0" h="81307" w="6424">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9"/>
            <p:cNvSpPr/>
            <p:nvPr/>
          </p:nvSpPr>
          <p:spPr>
            <a:xfrm>
              <a:off x="378625" y="2593575"/>
              <a:ext cx="159950" cy="2032875"/>
            </a:xfrm>
            <a:custGeom>
              <a:rect b="b" l="l" r="r" t="t"/>
              <a:pathLst>
                <a:path extrusionOk="0" h="81315" w="6398">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9"/>
            <p:cNvSpPr/>
            <p:nvPr/>
          </p:nvSpPr>
          <p:spPr>
            <a:xfrm>
              <a:off x="224725" y="2845375"/>
              <a:ext cx="159950" cy="2032675"/>
            </a:xfrm>
            <a:custGeom>
              <a:rect b="b" l="l" r="r" t="t"/>
              <a:pathLst>
                <a:path extrusionOk="0" h="81307" w="6398">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49"/>
          <p:cNvSpPr/>
          <p:nvPr/>
        </p:nvSpPr>
        <p:spPr>
          <a:xfrm flipH="1" rot="-3415034">
            <a:off x="5349941" y="647072"/>
            <a:ext cx="4814608" cy="4095305"/>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9"/>
          <p:cNvSpPr/>
          <p:nvPr/>
        </p:nvSpPr>
        <p:spPr>
          <a:xfrm rot="1379372">
            <a:off x="5149944" y="2281365"/>
            <a:ext cx="1343009" cy="1754062"/>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9"/>
          <p:cNvSpPr/>
          <p:nvPr/>
        </p:nvSpPr>
        <p:spPr>
          <a:xfrm>
            <a:off x="-767475" y="502200"/>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4">
    <p:spTree>
      <p:nvGrpSpPr>
        <p:cNvPr id="1255" name="Shape 1255"/>
        <p:cNvGrpSpPr/>
        <p:nvPr/>
      </p:nvGrpSpPr>
      <p:grpSpPr>
        <a:xfrm>
          <a:off x="0" y="0"/>
          <a:ext cx="0" cy="0"/>
          <a:chOff x="0" y="0"/>
          <a:chExt cx="0" cy="0"/>
        </a:xfrm>
      </p:grpSpPr>
      <p:grpSp>
        <p:nvGrpSpPr>
          <p:cNvPr id="1256" name="Google Shape;1256;p50"/>
          <p:cNvGrpSpPr/>
          <p:nvPr/>
        </p:nvGrpSpPr>
        <p:grpSpPr>
          <a:xfrm rot="-4412986">
            <a:off x="6233427" y="1978854"/>
            <a:ext cx="2523466" cy="2406919"/>
            <a:chOff x="616550" y="744600"/>
            <a:chExt cx="936200" cy="893025"/>
          </a:xfrm>
        </p:grpSpPr>
        <p:sp>
          <p:nvSpPr>
            <p:cNvPr id="1257" name="Google Shape;1257;p50"/>
            <p:cNvSpPr/>
            <p:nvPr/>
          </p:nvSpPr>
          <p:spPr>
            <a:xfrm>
              <a:off x="616550" y="744600"/>
              <a:ext cx="936200" cy="893025"/>
            </a:xfrm>
            <a:custGeom>
              <a:rect b="b" l="l" r="r" t="t"/>
              <a:pathLst>
                <a:path extrusionOk="0" h="35721" w="37448">
                  <a:moveTo>
                    <a:pt x="21003" y="1"/>
                  </a:moveTo>
                  <a:cubicBezTo>
                    <a:pt x="20950" y="1"/>
                    <a:pt x="20897" y="16"/>
                    <a:pt x="20852" y="46"/>
                  </a:cubicBezTo>
                  <a:lnTo>
                    <a:pt x="18177" y="2356"/>
                  </a:lnTo>
                  <a:cubicBezTo>
                    <a:pt x="18177" y="2356"/>
                    <a:pt x="18146" y="2387"/>
                    <a:pt x="18146" y="2387"/>
                  </a:cubicBezTo>
                  <a:lnTo>
                    <a:pt x="91" y="26946"/>
                  </a:lnTo>
                  <a:cubicBezTo>
                    <a:pt x="0" y="27068"/>
                    <a:pt x="61" y="27220"/>
                    <a:pt x="182" y="27281"/>
                  </a:cubicBezTo>
                  <a:lnTo>
                    <a:pt x="2523" y="28436"/>
                  </a:lnTo>
                  <a:lnTo>
                    <a:pt x="15654" y="35700"/>
                  </a:lnTo>
                  <a:cubicBezTo>
                    <a:pt x="15692" y="35713"/>
                    <a:pt x="15735" y="35720"/>
                    <a:pt x="15776" y="35720"/>
                  </a:cubicBezTo>
                  <a:cubicBezTo>
                    <a:pt x="15835" y="35720"/>
                    <a:pt x="15892" y="35705"/>
                    <a:pt x="15927" y="35670"/>
                  </a:cubicBezTo>
                  <a:cubicBezTo>
                    <a:pt x="16657" y="35092"/>
                    <a:pt x="20274" y="32083"/>
                    <a:pt x="25320" y="27433"/>
                  </a:cubicBezTo>
                  <a:cubicBezTo>
                    <a:pt x="30730" y="22417"/>
                    <a:pt x="37204" y="14666"/>
                    <a:pt x="37204" y="14666"/>
                  </a:cubicBezTo>
                  <a:cubicBezTo>
                    <a:pt x="37448" y="14454"/>
                    <a:pt x="37448" y="14089"/>
                    <a:pt x="37204" y="13876"/>
                  </a:cubicBezTo>
                  <a:cubicBezTo>
                    <a:pt x="36779" y="13451"/>
                    <a:pt x="35867" y="12600"/>
                    <a:pt x="34286" y="11171"/>
                  </a:cubicBezTo>
                  <a:cubicBezTo>
                    <a:pt x="31824" y="9013"/>
                    <a:pt x="22493" y="1171"/>
                    <a:pt x="21155" y="46"/>
                  </a:cubicBezTo>
                  <a:cubicBezTo>
                    <a:pt x="21110" y="16"/>
                    <a:pt x="21057" y="1"/>
                    <a:pt x="21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0"/>
            <p:cNvSpPr/>
            <p:nvPr/>
          </p:nvSpPr>
          <p:spPr>
            <a:xfrm>
              <a:off x="1118825" y="951075"/>
              <a:ext cx="191525" cy="163425"/>
            </a:xfrm>
            <a:custGeom>
              <a:rect b="b" l="l" r="r" t="t"/>
              <a:pathLst>
                <a:path extrusionOk="0" h="6537" w="7661">
                  <a:moveTo>
                    <a:pt x="426" y="0"/>
                  </a:moveTo>
                  <a:cubicBezTo>
                    <a:pt x="317" y="0"/>
                    <a:pt x="206" y="46"/>
                    <a:pt x="122" y="146"/>
                  </a:cubicBezTo>
                  <a:cubicBezTo>
                    <a:pt x="1" y="298"/>
                    <a:pt x="31" y="541"/>
                    <a:pt x="183" y="663"/>
                  </a:cubicBezTo>
                  <a:lnTo>
                    <a:pt x="6992" y="6468"/>
                  </a:lnTo>
                  <a:cubicBezTo>
                    <a:pt x="7052" y="6499"/>
                    <a:pt x="7144" y="6529"/>
                    <a:pt x="7235" y="6529"/>
                  </a:cubicBezTo>
                  <a:cubicBezTo>
                    <a:pt x="7251" y="6534"/>
                    <a:pt x="7268" y="6537"/>
                    <a:pt x="7286" y="6537"/>
                  </a:cubicBezTo>
                  <a:cubicBezTo>
                    <a:pt x="7368" y="6537"/>
                    <a:pt x="7464" y="6483"/>
                    <a:pt x="7539" y="6407"/>
                  </a:cubicBezTo>
                  <a:cubicBezTo>
                    <a:pt x="7660" y="6255"/>
                    <a:pt x="7630" y="6012"/>
                    <a:pt x="7478" y="5860"/>
                  </a:cubicBezTo>
                  <a:lnTo>
                    <a:pt x="669" y="85"/>
                  </a:lnTo>
                  <a:cubicBezTo>
                    <a:pt x="601" y="31"/>
                    <a:pt x="514" y="0"/>
                    <a:pt x="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0"/>
            <p:cNvSpPr/>
            <p:nvPr/>
          </p:nvSpPr>
          <p:spPr>
            <a:xfrm>
              <a:off x="1078550" y="994400"/>
              <a:ext cx="190750" cy="164750"/>
            </a:xfrm>
            <a:custGeom>
              <a:rect b="b" l="l" r="r" t="t"/>
              <a:pathLst>
                <a:path extrusionOk="0" h="6590" w="7630">
                  <a:moveTo>
                    <a:pt x="413" y="0"/>
                  </a:moveTo>
                  <a:cubicBezTo>
                    <a:pt x="308" y="0"/>
                    <a:pt x="206" y="45"/>
                    <a:pt x="122" y="146"/>
                  </a:cubicBezTo>
                  <a:cubicBezTo>
                    <a:pt x="1" y="298"/>
                    <a:pt x="1" y="541"/>
                    <a:pt x="153" y="662"/>
                  </a:cubicBezTo>
                  <a:lnTo>
                    <a:pt x="6931" y="6498"/>
                  </a:lnTo>
                  <a:cubicBezTo>
                    <a:pt x="7022" y="6559"/>
                    <a:pt x="7113" y="6589"/>
                    <a:pt x="7174" y="6589"/>
                  </a:cubicBezTo>
                  <a:cubicBezTo>
                    <a:pt x="7296" y="6589"/>
                    <a:pt x="7417" y="6529"/>
                    <a:pt x="7478" y="6437"/>
                  </a:cubicBezTo>
                  <a:cubicBezTo>
                    <a:pt x="7630" y="6285"/>
                    <a:pt x="7600" y="6042"/>
                    <a:pt x="7448" y="5921"/>
                  </a:cubicBezTo>
                  <a:lnTo>
                    <a:pt x="669" y="85"/>
                  </a:lnTo>
                  <a:cubicBezTo>
                    <a:pt x="587" y="30"/>
                    <a:pt x="499" y="0"/>
                    <a:pt x="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0"/>
            <p:cNvSpPr/>
            <p:nvPr/>
          </p:nvSpPr>
          <p:spPr>
            <a:xfrm>
              <a:off x="1041325" y="1033375"/>
              <a:ext cx="196075" cy="159975"/>
            </a:xfrm>
            <a:custGeom>
              <a:rect b="b" l="l" r="r" t="t"/>
              <a:pathLst>
                <a:path extrusionOk="0" h="6399" w="7843">
                  <a:moveTo>
                    <a:pt x="446" y="1"/>
                  </a:moveTo>
                  <a:cubicBezTo>
                    <a:pt x="335" y="1"/>
                    <a:pt x="223" y="48"/>
                    <a:pt x="152" y="137"/>
                  </a:cubicBezTo>
                  <a:cubicBezTo>
                    <a:pt x="0" y="319"/>
                    <a:pt x="31" y="532"/>
                    <a:pt x="213" y="684"/>
                  </a:cubicBezTo>
                  <a:lnTo>
                    <a:pt x="7174" y="6307"/>
                  </a:lnTo>
                  <a:cubicBezTo>
                    <a:pt x="7234" y="6368"/>
                    <a:pt x="7326" y="6398"/>
                    <a:pt x="7386" y="6398"/>
                  </a:cubicBezTo>
                  <a:cubicBezTo>
                    <a:pt x="7508" y="6398"/>
                    <a:pt x="7630" y="6337"/>
                    <a:pt x="7690" y="6246"/>
                  </a:cubicBezTo>
                  <a:cubicBezTo>
                    <a:pt x="7842" y="6094"/>
                    <a:pt x="7812" y="5851"/>
                    <a:pt x="7630" y="5729"/>
                  </a:cubicBezTo>
                  <a:lnTo>
                    <a:pt x="669" y="76"/>
                  </a:lnTo>
                  <a:cubicBezTo>
                    <a:pt x="606" y="25"/>
                    <a:pt x="526"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0"/>
            <p:cNvSpPr/>
            <p:nvPr/>
          </p:nvSpPr>
          <p:spPr>
            <a:xfrm>
              <a:off x="1007125" y="1070750"/>
              <a:ext cx="186950" cy="159825"/>
            </a:xfrm>
            <a:custGeom>
              <a:rect b="b" l="l" r="r" t="t"/>
              <a:pathLst>
                <a:path extrusionOk="0" h="6393" w="7478">
                  <a:moveTo>
                    <a:pt x="413" y="1"/>
                  </a:moveTo>
                  <a:cubicBezTo>
                    <a:pt x="307" y="1"/>
                    <a:pt x="206" y="48"/>
                    <a:pt x="122" y="131"/>
                  </a:cubicBezTo>
                  <a:cubicBezTo>
                    <a:pt x="0" y="283"/>
                    <a:pt x="0" y="526"/>
                    <a:pt x="183" y="678"/>
                  </a:cubicBezTo>
                  <a:lnTo>
                    <a:pt x="6809" y="6301"/>
                  </a:lnTo>
                  <a:cubicBezTo>
                    <a:pt x="6870" y="6362"/>
                    <a:pt x="6961" y="6393"/>
                    <a:pt x="7022" y="6393"/>
                  </a:cubicBezTo>
                  <a:cubicBezTo>
                    <a:pt x="7143" y="6393"/>
                    <a:pt x="7265" y="6362"/>
                    <a:pt x="7326" y="6271"/>
                  </a:cubicBezTo>
                  <a:cubicBezTo>
                    <a:pt x="7478" y="6119"/>
                    <a:pt x="7447" y="5876"/>
                    <a:pt x="7295" y="5724"/>
                  </a:cubicBezTo>
                  <a:lnTo>
                    <a:pt x="669" y="101"/>
                  </a:lnTo>
                  <a:cubicBezTo>
                    <a:pt x="587" y="32"/>
                    <a:pt x="499" y="1"/>
                    <a:pt x="4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0"/>
          <p:cNvGrpSpPr/>
          <p:nvPr/>
        </p:nvGrpSpPr>
        <p:grpSpPr>
          <a:xfrm>
            <a:off x="1326404" y="500540"/>
            <a:ext cx="1830972" cy="1822411"/>
            <a:chOff x="2414491" y="671177"/>
            <a:chExt cx="1830972" cy="1822411"/>
          </a:xfrm>
        </p:grpSpPr>
        <p:sp>
          <p:nvSpPr>
            <p:cNvPr id="1263" name="Google Shape;1263;p50"/>
            <p:cNvSpPr/>
            <p:nvPr/>
          </p:nvSpPr>
          <p:spPr>
            <a:xfrm>
              <a:off x="2414491" y="671177"/>
              <a:ext cx="1830972" cy="1822391"/>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0"/>
            <p:cNvSpPr/>
            <p:nvPr/>
          </p:nvSpPr>
          <p:spPr>
            <a:xfrm>
              <a:off x="2796545" y="833253"/>
              <a:ext cx="9704" cy="7538"/>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0"/>
            <p:cNvSpPr/>
            <p:nvPr/>
          </p:nvSpPr>
          <p:spPr>
            <a:xfrm>
              <a:off x="2899597" y="677633"/>
              <a:ext cx="287659" cy="242590"/>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0"/>
            <p:cNvSpPr/>
            <p:nvPr/>
          </p:nvSpPr>
          <p:spPr>
            <a:xfrm>
              <a:off x="3280608" y="671177"/>
              <a:ext cx="288742" cy="249046"/>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
            <p:cNvSpPr/>
            <p:nvPr/>
          </p:nvSpPr>
          <p:spPr>
            <a:xfrm>
              <a:off x="3662662" y="776354"/>
              <a:ext cx="109506" cy="64437"/>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0"/>
            <p:cNvSpPr/>
            <p:nvPr/>
          </p:nvSpPr>
          <p:spPr>
            <a:xfrm>
              <a:off x="3803246" y="797847"/>
              <a:ext cx="6496" cy="122378"/>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0"/>
            <p:cNvSpPr/>
            <p:nvPr/>
          </p:nvSpPr>
          <p:spPr>
            <a:xfrm>
              <a:off x="2475641" y="1246463"/>
              <a:ext cx="2205" cy="4331"/>
            </a:xfrm>
            <a:custGeom>
              <a:rect b="b" l="l" r="r" t="t"/>
              <a:pathLst>
                <a:path extrusionOk="0" h="108" w="55">
                  <a:moveTo>
                    <a:pt x="54" y="0"/>
                  </a:moveTo>
                  <a:cubicBezTo>
                    <a:pt x="28" y="27"/>
                    <a:pt x="28" y="54"/>
                    <a:pt x="1" y="107"/>
                  </a:cubicBezTo>
                  <a:lnTo>
                    <a:pt x="54" y="107"/>
                  </a:lnTo>
                  <a:lnTo>
                    <a:pt x="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0"/>
            <p:cNvSpPr/>
            <p:nvPr/>
          </p:nvSpPr>
          <p:spPr>
            <a:xfrm>
              <a:off x="2616265" y="1006036"/>
              <a:ext cx="2165" cy="2205"/>
            </a:xfrm>
            <a:custGeom>
              <a:rect b="b" l="l" r="r" t="t"/>
              <a:pathLst>
                <a:path extrusionOk="0" h="55" w="54">
                  <a:moveTo>
                    <a:pt x="54" y="1"/>
                  </a:moveTo>
                  <a:cubicBezTo>
                    <a:pt x="27" y="27"/>
                    <a:pt x="27" y="27"/>
                    <a:pt x="0" y="54"/>
                  </a:cubicBezTo>
                  <a:lnTo>
                    <a:pt x="54" y="27"/>
                  </a:lnTo>
                  <a:lnTo>
                    <a:pt x="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0"/>
            <p:cNvSpPr/>
            <p:nvPr/>
          </p:nvSpPr>
          <p:spPr>
            <a:xfrm>
              <a:off x="2535748" y="1119794"/>
              <a:ext cx="82681" cy="51565"/>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0"/>
            <p:cNvSpPr/>
            <p:nvPr/>
          </p:nvSpPr>
          <p:spPr>
            <a:xfrm>
              <a:off x="2711778" y="921268"/>
              <a:ext cx="287659" cy="329521"/>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0"/>
            <p:cNvSpPr/>
            <p:nvPr/>
          </p:nvSpPr>
          <p:spPr>
            <a:xfrm>
              <a:off x="3092789" y="921268"/>
              <a:ext cx="288742" cy="32843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0"/>
            <p:cNvSpPr/>
            <p:nvPr/>
          </p:nvSpPr>
          <p:spPr>
            <a:xfrm>
              <a:off x="3474843" y="921268"/>
              <a:ext cx="287659" cy="32843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0"/>
            <p:cNvSpPr/>
            <p:nvPr/>
          </p:nvSpPr>
          <p:spPr>
            <a:xfrm>
              <a:off x="3855854" y="953467"/>
              <a:ext cx="287659" cy="296240"/>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0"/>
            <p:cNvSpPr/>
            <p:nvPr/>
          </p:nvSpPr>
          <p:spPr>
            <a:xfrm>
              <a:off x="2417699" y="1498640"/>
              <a:ext cx="7538" cy="9704"/>
            </a:xfrm>
            <a:custGeom>
              <a:rect b="b" l="l" r="r" t="t"/>
              <a:pathLst>
                <a:path extrusionOk="0" h="242" w="188">
                  <a:moveTo>
                    <a:pt x="1" y="1"/>
                  </a:moveTo>
                  <a:cubicBezTo>
                    <a:pt x="1" y="54"/>
                    <a:pt x="1" y="135"/>
                    <a:pt x="1" y="188"/>
                  </a:cubicBezTo>
                  <a:lnTo>
                    <a:pt x="108" y="242"/>
                  </a:lnTo>
                  <a:lnTo>
                    <a:pt x="188" y="10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0"/>
            <p:cNvSpPr/>
            <p:nvPr/>
          </p:nvSpPr>
          <p:spPr>
            <a:xfrm>
              <a:off x="2518586" y="1259335"/>
              <a:ext cx="287659" cy="32843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0"/>
            <p:cNvSpPr/>
            <p:nvPr/>
          </p:nvSpPr>
          <p:spPr>
            <a:xfrm>
              <a:off x="2899597" y="1259335"/>
              <a:ext cx="287659" cy="32843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0"/>
            <p:cNvSpPr/>
            <p:nvPr/>
          </p:nvSpPr>
          <p:spPr>
            <a:xfrm>
              <a:off x="3280608" y="1259335"/>
              <a:ext cx="288742" cy="32843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0"/>
            <p:cNvSpPr/>
            <p:nvPr/>
          </p:nvSpPr>
          <p:spPr>
            <a:xfrm>
              <a:off x="3662662" y="1258252"/>
              <a:ext cx="287659" cy="329521"/>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4043673" y="1258252"/>
              <a:ext cx="193230" cy="329521"/>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2423072" y="1578074"/>
              <a:ext cx="195355" cy="32843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2711778" y="1578074"/>
              <a:ext cx="287659" cy="32843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3092789" y="1578074"/>
              <a:ext cx="288742" cy="32843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3474843" y="1578074"/>
              <a:ext cx="287659" cy="32843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3855854" y="1578074"/>
              <a:ext cx="287659" cy="32843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2518586" y="1919388"/>
              <a:ext cx="287659" cy="293033"/>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2899597" y="1919388"/>
              <a:ext cx="287659" cy="32843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3280608" y="1919388"/>
              <a:ext cx="288742" cy="32843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3662662" y="1919388"/>
              <a:ext cx="287659" cy="32843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4043673" y="1998782"/>
              <a:ext cx="78391" cy="49400"/>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2884560" y="2317561"/>
              <a:ext cx="114879" cy="68727"/>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2852362" y="2238127"/>
              <a:ext cx="6496" cy="129916"/>
            </a:xfrm>
            <a:custGeom>
              <a:rect b="b" l="l" r="r" t="t"/>
              <a:pathLst>
                <a:path extrusionOk="0" h="3240" w="162">
                  <a:moveTo>
                    <a:pt x="1" y="0"/>
                  </a:moveTo>
                  <a:lnTo>
                    <a:pt x="1" y="3132"/>
                  </a:lnTo>
                  <a:cubicBezTo>
                    <a:pt x="54" y="3159"/>
                    <a:pt x="108" y="3212"/>
                    <a:pt x="161" y="3239"/>
                  </a:cubicBezTo>
                  <a:lnTo>
                    <a:pt x="1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a:off x="3092789" y="2238127"/>
              <a:ext cx="288742" cy="255461"/>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a:off x="3474843" y="2238127"/>
              <a:ext cx="287659" cy="24796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3855854" y="2317561"/>
              <a:ext cx="12911" cy="9704"/>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0"/>
          <p:cNvGrpSpPr/>
          <p:nvPr/>
        </p:nvGrpSpPr>
        <p:grpSpPr>
          <a:xfrm rot="-969610">
            <a:off x="6880585" y="2461943"/>
            <a:ext cx="2217391" cy="2896369"/>
            <a:chOff x="6078061" y="1684347"/>
            <a:chExt cx="1743860" cy="2277840"/>
          </a:xfrm>
        </p:grpSpPr>
        <p:sp>
          <p:nvSpPr>
            <p:cNvPr id="1298" name="Google Shape;1298;p50"/>
            <p:cNvSpPr/>
            <p:nvPr/>
          </p:nvSpPr>
          <p:spPr>
            <a:xfrm>
              <a:off x="7384410" y="1684347"/>
              <a:ext cx="437511" cy="516459"/>
            </a:xfrm>
            <a:custGeom>
              <a:rect b="b" l="l" r="r" t="t"/>
              <a:pathLst>
                <a:path extrusionOk="0" h="10022" w="8490">
                  <a:moveTo>
                    <a:pt x="8405" y="0"/>
                  </a:moveTo>
                  <a:cubicBezTo>
                    <a:pt x="8396" y="0"/>
                    <a:pt x="8390" y="41"/>
                    <a:pt x="8390" y="41"/>
                  </a:cubicBezTo>
                  <a:cubicBezTo>
                    <a:pt x="8390" y="41"/>
                    <a:pt x="6535" y="1439"/>
                    <a:pt x="4043" y="1986"/>
                  </a:cubicBezTo>
                  <a:cubicBezTo>
                    <a:pt x="1551" y="2563"/>
                    <a:pt x="0" y="6636"/>
                    <a:pt x="487" y="8430"/>
                  </a:cubicBezTo>
                  <a:cubicBezTo>
                    <a:pt x="895" y="9870"/>
                    <a:pt x="1871" y="10021"/>
                    <a:pt x="2264" y="10021"/>
                  </a:cubicBezTo>
                  <a:cubicBezTo>
                    <a:pt x="2369" y="10021"/>
                    <a:pt x="2432" y="10010"/>
                    <a:pt x="2432" y="10010"/>
                  </a:cubicBezTo>
                  <a:cubicBezTo>
                    <a:pt x="2432" y="10010"/>
                    <a:pt x="8298" y="8794"/>
                    <a:pt x="8420" y="4053"/>
                  </a:cubicBezTo>
                  <a:cubicBezTo>
                    <a:pt x="8490" y="427"/>
                    <a:pt x="8435" y="0"/>
                    <a:pt x="84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a:off x="6078061" y="2151644"/>
              <a:ext cx="1448939" cy="1810543"/>
            </a:xfrm>
            <a:custGeom>
              <a:rect b="b" l="l" r="r" t="t"/>
              <a:pathLst>
                <a:path extrusionOk="0" h="35134" w="28117">
                  <a:moveTo>
                    <a:pt x="26110" y="0"/>
                  </a:moveTo>
                  <a:cubicBezTo>
                    <a:pt x="26110" y="0"/>
                    <a:pt x="21247" y="3587"/>
                    <a:pt x="16353" y="10213"/>
                  </a:cubicBezTo>
                  <a:cubicBezTo>
                    <a:pt x="11429" y="16839"/>
                    <a:pt x="0" y="34256"/>
                    <a:pt x="1186" y="35107"/>
                  </a:cubicBezTo>
                  <a:cubicBezTo>
                    <a:pt x="1210" y="35125"/>
                    <a:pt x="1241" y="35134"/>
                    <a:pt x="1279" y="35134"/>
                  </a:cubicBezTo>
                  <a:cubicBezTo>
                    <a:pt x="3097" y="35134"/>
                    <a:pt x="20354" y="14791"/>
                    <a:pt x="24195" y="8420"/>
                  </a:cubicBezTo>
                  <a:cubicBezTo>
                    <a:pt x="28116" y="1915"/>
                    <a:pt x="27782" y="942"/>
                    <a:pt x="27782" y="942"/>
                  </a:cubicBezTo>
                  <a:lnTo>
                    <a:pt x="261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50"/>
          <p:cNvSpPr/>
          <p:nvPr/>
        </p:nvSpPr>
        <p:spPr>
          <a:xfrm rot="5400000">
            <a:off x="-1836150" y="1175258"/>
            <a:ext cx="4913539" cy="3022943"/>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rot="-7977683">
            <a:off x="2160949" y="3164250"/>
            <a:ext cx="1554661" cy="1491741"/>
          </a:xfrm>
          <a:custGeom>
            <a:rect b="b" l="l" r="r" t="t"/>
            <a:pathLst>
              <a:path extrusionOk="0" h="19749" w="20582">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flipH="1" rot="4742319">
            <a:off x="6790763" y="-645967"/>
            <a:ext cx="3210858" cy="3197544"/>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6" name="Shape 106"/>
        <p:cNvGrpSpPr/>
        <p:nvPr/>
      </p:nvGrpSpPr>
      <p:grpSpPr>
        <a:xfrm>
          <a:off x="0" y="0"/>
          <a:ext cx="0" cy="0"/>
          <a:chOff x="0" y="0"/>
          <a:chExt cx="0" cy="0"/>
        </a:xfrm>
      </p:grpSpPr>
      <p:sp>
        <p:nvSpPr>
          <p:cNvPr id="107" name="Google Shape;107;p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
    <p:spTree>
      <p:nvGrpSpPr>
        <p:cNvPr id="1303" name="Shape 1303"/>
        <p:cNvGrpSpPr/>
        <p:nvPr/>
      </p:nvGrpSpPr>
      <p:grpSpPr>
        <a:xfrm>
          <a:off x="0" y="0"/>
          <a:ext cx="0" cy="0"/>
          <a:chOff x="0" y="0"/>
          <a:chExt cx="0" cy="0"/>
        </a:xfrm>
      </p:grpSpPr>
      <p:sp>
        <p:nvSpPr>
          <p:cNvPr id="1304" name="Google Shape;1304;p51"/>
          <p:cNvSpPr/>
          <p:nvPr/>
        </p:nvSpPr>
        <p:spPr>
          <a:xfrm flipH="1" rot="288619">
            <a:off x="-1653681" y="1325314"/>
            <a:ext cx="4829256" cy="4097619"/>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7777725" y="671438"/>
            <a:ext cx="2264661" cy="19975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rot="8226410">
            <a:off x="757957" y="-908700"/>
            <a:ext cx="1938898" cy="3305715"/>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1"/>
          <p:cNvGrpSpPr/>
          <p:nvPr/>
        </p:nvGrpSpPr>
        <p:grpSpPr>
          <a:xfrm rot="-3861937">
            <a:off x="6523183" y="1380139"/>
            <a:ext cx="2023570" cy="3313878"/>
            <a:chOff x="5754175" y="3922575"/>
            <a:chExt cx="682400" cy="1117525"/>
          </a:xfrm>
        </p:grpSpPr>
        <p:sp>
          <p:nvSpPr>
            <p:cNvPr id="1308" name="Google Shape;1308;p51"/>
            <p:cNvSpPr/>
            <p:nvPr/>
          </p:nvSpPr>
          <p:spPr>
            <a:xfrm>
              <a:off x="5754175" y="4953250"/>
              <a:ext cx="70700" cy="86850"/>
            </a:xfrm>
            <a:custGeom>
              <a:rect b="b" l="l" r="r" t="t"/>
              <a:pathLst>
                <a:path extrusionOk="0" h="3474" w="2828">
                  <a:moveTo>
                    <a:pt x="1855" y="1"/>
                  </a:moveTo>
                  <a:cubicBezTo>
                    <a:pt x="1855" y="1"/>
                    <a:pt x="0" y="3283"/>
                    <a:pt x="973" y="3466"/>
                  </a:cubicBezTo>
                  <a:cubicBezTo>
                    <a:pt x="1000" y="3471"/>
                    <a:pt x="1027" y="3473"/>
                    <a:pt x="1054" y="3473"/>
                  </a:cubicBezTo>
                  <a:cubicBezTo>
                    <a:pt x="1994" y="3473"/>
                    <a:pt x="2827" y="456"/>
                    <a:pt x="2827" y="456"/>
                  </a:cubicBezTo>
                  <a:lnTo>
                    <a:pt x="1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5768600" y="4780750"/>
              <a:ext cx="193050" cy="209925"/>
            </a:xfrm>
            <a:custGeom>
              <a:rect b="b" l="l" r="r" t="t"/>
              <a:pathLst>
                <a:path extrusionOk="0" h="8397" w="7722">
                  <a:moveTo>
                    <a:pt x="1065" y="1"/>
                  </a:moveTo>
                  <a:cubicBezTo>
                    <a:pt x="1065" y="1"/>
                    <a:pt x="1" y="7812"/>
                    <a:pt x="1156" y="8359"/>
                  </a:cubicBezTo>
                  <a:cubicBezTo>
                    <a:pt x="1208" y="8384"/>
                    <a:pt x="1269" y="8396"/>
                    <a:pt x="1338" y="8396"/>
                  </a:cubicBezTo>
                  <a:cubicBezTo>
                    <a:pt x="2789" y="8396"/>
                    <a:pt x="7721" y="3131"/>
                    <a:pt x="7721" y="3131"/>
                  </a:cubicBezTo>
                  <a:lnTo>
                    <a:pt x="10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5795200" y="4343050"/>
              <a:ext cx="389100" cy="516000"/>
            </a:xfrm>
            <a:custGeom>
              <a:rect b="b" l="l" r="r" t="t"/>
              <a:pathLst>
                <a:path extrusionOk="0" h="20640" w="15564">
                  <a:moveTo>
                    <a:pt x="8329" y="1"/>
                  </a:moveTo>
                  <a:cubicBezTo>
                    <a:pt x="8329" y="1"/>
                    <a:pt x="7296" y="1399"/>
                    <a:pt x="5715" y="5047"/>
                  </a:cubicBezTo>
                  <a:cubicBezTo>
                    <a:pt x="4104" y="8694"/>
                    <a:pt x="1" y="17509"/>
                    <a:pt x="1" y="17509"/>
                  </a:cubicBezTo>
                  <a:lnTo>
                    <a:pt x="6657" y="20639"/>
                  </a:lnTo>
                  <a:cubicBezTo>
                    <a:pt x="6657" y="20639"/>
                    <a:pt x="7387" y="19728"/>
                    <a:pt x="9636" y="15381"/>
                  </a:cubicBezTo>
                  <a:cubicBezTo>
                    <a:pt x="12281" y="10305"/>
                    <a:pt x="15563" y="3010"/>
                    <a:pt x="15563" y="3010"/>
                  </a:cubicBezTo>
                  <a:lnTo>
                    <a:pt x="83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6003425" y="3922575"/>
              <a:ext cx="433150" cy="579525"/>
            </a:xfrm>
            <a:custGeom>
              <a:rect b="b" l="l" r="r" t="t"/>
              <a:pathLst>
                <a:path extrusionOk="0" h="23181" w="17326">
                  <a:moveTo>
                    <a:pt x="11816" y="1"/>
                  </a:moveTo>
                  <a:cubicBezTo>
                    <a:pt x="10345" y="1"/>
                    <a:pt x="8903" y="821"/>
                    <a:pt x="8085" y="2200"/>
                  </a:cubicBezTo>
                  <a:cubicBezTo>
                    <a:pt x="6535" y="4814"/>
                    <a:pt x="0" y="16820"/>
                    <a:pt x="0" y="16820"/>
                  </a:cubicBezTo>
                  <a:lnTo>
                    <a:pt x="7234" y="19829"/>
                  </a:lnTo>
                  <a:cubicBezTo>
                    <a:pt x="7234" y="19829"/>
                    <a:pt x="13515" y="6181"/>
                    <a:pt x="13978" y="6181"/>
                  </a:cubicBezTo>
                  <a:cubicBezTo>
                    <a:pt x="13979" y="6181"/>
                    <a:pt x="13981" y="6181"/>
                    <a:pt x="13982" y="6181"/>
                  </a:cubicBezTo>
                  <a:cubicBezTo>
                    <a:pt x="14469" y="6273"/>
                    <a:pt x="8237" y="17276"/>
                    <a:pt x="8481" y="20619"/>
                  </a:cubicBezTo>
                  <a:cubicBezTo>
                    <a:pt x="8589" y="22468"/>
                    <a:pt x="9616" y="23180"/>
                    <a:pt x="10214" y="23180"/>
                  </a:cubicBezTo>
                  <a:cubicBezTo>
                    <a:pt x="10451" y="23180"/>
                    <a:pt x="10621" y="23068"/>
                    <a:pt x="10639" y="22869"/>
                  </a:cubicBezTo>
                  <a:cubicBezTo>
                    <a:pt x="10730" y="22109"/>
                    <a:pt x="8845" y="21835"/>
                    <a:pt x="9757" y="19130"/>
                  </a:cubicBezTo>
                  <a:cubicBezTo>
                    <a:pt x="12493" y="10802"/>
                    <a:pt x="17326" y="5300"/>
                    <a:pt x="15411" y="2169"/>
                  </a:cubicBezTo>
                  <a:cubicBezTo>
                    <a:pt x="14477" y="660"/>
                    <a:pt x="13135" y="1"/>
                    <a:pt x="118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8" name="Shape 108"/>
        <p:cNvGrpSpPr/>
        <p:nvPr/>
      </p:nvGrpSpPr>
      <p:grpSpPr>
        <a:xfrm>
          <a:off x="0" y="0"/>
          <a:ext cx="0" cy="0"/>
          <a:chOff x="0" y="0"/>
          <a:chExt cx="0" cy="0"/>
        </a:xfrm>
      </p:grpSpPr>
      <p:sp>
        <p:nvSpPr>
          <p:cNvPr id="109" name="Google Shape;109;p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0" name="Google Shape;110;p7"/>
          <p:cNvSpPr txBox="1"/>
          <p:nvPr>
            <p:ph idx="1" type="body"/>
          </p:nvPr>
        </p:nvSpPr>
        <p:spPr>
          <a:xfrm>
            <a:off x="713225" y="1122325"/>
            <a:ext cx="7717500" cy="3580500"/>
          </a:xfrm>
          <a:prstGeom prst="rect">
            <a:avLst/>
          </a:prstGeom>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1"/>
              </a:buClr>
              <a:buSzPts val="1800"/>
              <a:buFont typeface="Hammersmith One"/>
              <a:buAutoNum type="arabicPeriod"/>
              <a:defRPr sz="1600">
                <a:solidFill>
                  <a:srgbClr val="806860"/>
                </a:solidFill>
              </a:defRPr>
            </a:lvl1pPr>
            <a:lvl2pPr indent="-317500" lvl="1" marL="914400">
              <a:spcBef>
                <a:spcPts val="0"/>
              </a:spcBef>
              <a:spcAft>
                <a:spcPts val="0"/>
              </a:spcAft>
              <a:buClr>
                <a:schemeClr val="accent1"/>
              </a:buClr>
              <a:buSzPts val="1400"/>
              <a:buFont typeface="Hammersmith One"/>
              <a:buAutoNum type="alphaLcPeriod"/>
              <a:defRPr sz="1600"/>
            </a:lvl2pPr>
            <a:lvl3pPr indent="-317500" lvl="2" marL="1371600">
              <a:spcBef>
                <a:spcPts val="0"/>
              </a:spcBef>
              <a:spcAft>
                <a:spcPts val="0"/>
              </a:spcAft>
              <a:buClr>
                <a:srgbClr val="FEDD4F"/>
              </a:buClr>
              <a:buSzPts val="1400"/>
              <a:buFont typeface="Hammersmith One"/>
              <a:buAutoNum type="romanLcPeriod"/>
              <a:defRPr sz="1200"/>
            </a:lvl3pPr>
            <a:lvl4pPr indent="-317500" lvl="3" marL="1828800">
              <a:spcBef>
                <a:spcPts val="0"/>
              </a:spcBef>
              <a:spcAft>
                <a:spcPts val="0"/>
              </a:spcAft>
              <a:buClr>
                <a:srgbClr val="FEDD4F"/>
              </a:buClr>
              <a:buSzPts val="1400"/>
              <a:buFont typeface="Hammersmith One"/>
              <a:buAutoNum type="arabicPeriod"/>
              <a:defRPr sz="1200"/>
            </a:lvl4pPr>
            <a:lvl5pPr indent="-317500" lvl="4" marL="2286000">
              <a:spcBef>
                <a:spcPts val="0"/>
              </a:spcBef>
              <a:spcAft>
                <a:spcPts val="0"/>
              </a:spcAft>
              <a:buClr>
                <a:srgbClr val="FEDD4F"/>
              </a:buClr>
              <a:buSzPts val="1400"/>
              <a:buFont typeface="Hammersmith One"/>
              <a:buAutoNum type="alphaLcPeriod"/>
              <a:defRPr sz="1200"/>
            </a:lvl5pPr>
            <a:lvl6pPr indent="-317500" lvl="5" marL="2743200">
              <a:spcBef>
                <a:spcPts val="0"/>
              </a:spcBef>
              <a:spcAft>
                <a:spcPts val="0"/>
              </a:spcAft>
              <a:buClr>
                <a:srgbClr val="FEDD4F"/>
              </a:buClr>
              <a:buSzPts val="1400"/>
              <a:buFont typeface="Hammersmith One"/>
              <a:buAutoNum type="romanLcPeriod"/>
              <a:defRPr sz="1200"/>
            </a:lvl6pPr>
            <a:lvl7pPr indent="-317500" lvl="6" marL="3200400">
              <a:spcBef>
                <a:spcPts val="0"/>
              </a:spcBef>
              <a:spcAft>
                <a:spcPts val="0"/>
              </a:spcAft>
              <a:buClr>
                <a:srgbClr val="FEDD4F"/>
              </a:buClr>
              <a:buSzPts val="1400"/>
              <a:buFont typeface="Hammersmith One"/>
              <a:buAutoNum type="arabicPeriod"/>
              <a:defRPr sz="1200"/>
            </a:lvl7pPr>
            <a:lvl8pPr indent="-317500" lvl="7" marL="3657600">
              <a:spcBef>
                <a:spcPts val="0"/>
              </a:spcBef>
              <a:spcAft>
                <a:spcPts val="0"/>
              </a:spcAft>
              <a:buClr>
                <a:srgbClr val="FEDD4F"/>
              </a:buClr>
              <a:buSzPts val="1400"/>
              <a:buFont typeface="Hammersmith One"/>
              <a:buAutoNum type="alphaLcPeriod"/>
              <a:defRPr sz="1200"/>
            </a:lvl8pPr>
            <a:lvl9pPr indent="-317500" lvl="8" marL="4114800">
              <a:spcBef>
                <a:spcPts val="0"/>
              </a:spcBef>
              <a:spcAft>
                <a:spcPts val="0"/>
              </a:spcAft>
              <a:buClr>
                <a:srgbClr val="FEDD4F"/>
              </a:buClr>
              <a:buSzPts val="1400"/>
              <a:buFont typeface="Hammersmith One"/>
              <a:buAutoNum type="romanLcPeriod"/>
              <a:defRPr sz="1200"/>
            </a:lvl9pPr>
          </a:lstStyle>
          <a:p/>
        </p:txBody>
      </p:sp>
      <p:grpSp>
        <p:nvGrpSpPr>
          <p:cNvPr id="111" name="Google Shape;111;p7"/>
          <p:cNvGrpSpPr/>
          <p:nvPr/>
        </p:nvGrpSpPr>
        <p:grpSpPr>
          <a:xfrm>
            <a:off x="8039875" y="1772525"/>
            <a:ext cx="2052600" cy="2052600"/>
            <a:chOff x="-1185375" y="1414000"/>
            <a:chExt cx="2052600" cy="2052600"/>
          </a:xfrm>
        </p:grpSpPr>
        <p:sp>
          <p:nvSpPr>
            <p:cNvPr id="112" name="Google Shape;112;p7"/>
            <p:cNvSpPr/>
            <p:nvPr/>
          </p:nvSpPr>
          <p:spPr>
            <a:xfrm>
              <a:off x="-1185375" y="1414000"/>
              <a:ext cx="2052600" cy="2052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1140322" y="1463656"/>
              <a:ext cx="1962482" cy="1953284"/>
            </a:xfrm>
            <a:custGeom>
              <a:rect b="b" l="l" r="r" t="t"/>
              <a:pathLst>
                <a:path extrusionOk="0" h="45449" w="45663">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730833" y="1637371"/>
              <a:ext cx="10401" cy="8080"/>
            </a:xfrm>
            <a:custGeom>
              <a:rect b="b" l="l" r="r" t="t"/>
              <a:pathLst>
                <a:path extrusionOk="0" h="188" w="242">
                  <a:moveTo>
                    <a:pt x="161" y="0"/>
                  </a:moveTo>
                  <a:cubicBezTo>
                    <a:pt x="108" y="27"/>
                    <a:pt x="54" y="81"/>
                    <a:pt x="1" y="107"/>
                  </a:cubicBezTo>
                  <a:lnTo>
                    <a:pt x="161" y="188"/>
                  </a:lnTo>
                  <a:lnTo>
                    <a:pt x="242" y="54"/>
                  </a:ln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620381" y="1470575"/>
              <a:ext cx="308321" cy="260014"/>
            </a:xfrm>
            <a:custGeom>
              <a:rect b="b" l="l" r="r" t="t"/>
              <a:pathLst>
                <a:path extrusionOk="0" h="6050" w="7174">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212008" y="1463656"/>
              <a:ext cx="309481" cy="266933"/>
            </a:xfrm>
            <a:custGeom>
              <a:rect b="b" l="l" r="r" t="t"/>
              <a:pathLst>
                <a:path extrusionOk="0" h="6211" w="7201">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97481" y="1576386"/>
              <a:ext cx="117372" cy="69065"/>
            </a:xfrm>
            <a:custGeom>
              <a:rect b="b" l="l" r="r" t="t"/>
              <a:pathLst>
                <a:path extrusionOk="0" h="1607" w="2731">
                  <a:moveTo>
                    <a:pt x="2543" y="1"/>
                  </a:moveTo>
                  <a:lnTo>
                    <a:pt x="1" y="1473"/>
                  </a:lnTo>
                  <a:lnTo>
                    <a:pt x="81" y="1607"/>
                  </a:lnTo>
                  <a:lnTo>
                    <a:pt x="2731" y="81"/>
                  </a:lnTo>
                  <a:cubicBezTo>
                    <a:pt x="2677" y="54"/>
                    <a:pt x="2597" y="27"/>
                    <a:pt x="2543" y="1"/>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348160" y="1599422"/>
              <a:ext cx="6962" cy="131167"/>
            </a:xfrm>
            <a:custGeom>
              <a:rect b="b" l="l" r="r" t="t"/>
              <a:pathLst>
                <a:path extrusionOk="0" h="3052" w="162">
                  <a:moveTo>
                    <a:pt x="1" y="0"/>
                  </a:moveTo>
                  <a:lnTo>
                    <a:pt x="1" y="3051"/>
                  </a:lnTo>
                  <a:lnTo>
                    <a:pt x="162" y="3051"/>
                  </a:lnTo>
                  <a:lnTo>
                    <a:pt x="162" y="107"/>
                  </a:lnTo>
                  <a:cubicBezTo>
                    <a:pt x="108" y="54"/>
                    <a:pt x="54" y="27"/>
                    <a:pt x="1"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1074782" y="2080254"/>
              <a:ext cx="2364" cy="4642"/>
            </a:xfrm>
            <a:custGeom>
              <a:rect b="b" l="l" r="r" t="t"/>
              <a:pathLst>
                <a:path extrusionOk="0" h="108" w="55">
                  <a:moveTo>
                    <a:pt x="54" y="0"/>
                  </a:moveTo>
                  <a:cubicBezTo>
                    <a:pt x="28" y="27"/>
                    <a:pt x="28" y="54"/>
                    <a:pt x="1" y="107"/>
                  </a:cubicBezTo>
                  <a:lnTo>
                    <a:pt x="54" y="107"/>
                  </a:lnTo>
                  <a:lnTo>
                    <a:pt x="5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924060" y="1822561"/>
              <a:ext cx="2321" cy="2364"/>
            </a:xfrm>
            <a:custGeom>
              <a:rect b="b" l="l" r="r" t="t"/>
              <a:pathLst>
                <a:path extrusionOk="0" h="55" w="54">
                  <a:moveTo>
                    <a:pt x="54" y="1"/>
                  </a:moveTo>
                  <a:cubicBezTo>
                    <a:pt x="27" y="27"/>
                    <a:pt x="27" y="27"/>
                    <a:pt x="0" y="54"/>
                  </a:cubicBezTo>
                  <a:lnTo>
                    <a:pt x="54" y="27"/>
                  </a:lnTo>
                  <a:lnTo>
                    <a:pt x="5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010358" y="1944488"/>
              <a:ext cx="88620" cy="55269"/>
            </a:xfrm>
            <a:custGeom>
              <a:rect b="b" l="l" r="r" t="t"/>
              <a:pathLst>
                <a:path extrusionOk="0" h="1286" w="2062">
                  <a:moveTo>
                    <a:pt x="81" y="1"/>
                  </a:moveTo>
                  <a:cubicBezTo>
                    <a:pt x="54" y="54"/>
                    <a:pt x="27" y="108"/>
                    <a:pt x="1" y="135"/>
                  </a:cubicBezTo>
                  <a:lnTo>
                    <a:pt x="1981" y="1285"/>
                  </a:lnTo>
                  <a:lnTo>
                    <a:pt x="2062" y="1125"/>
                  </a:ln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21687" y="1731707"/>
              <a:ext cx="308321" cy="353189"/>
            </a:xfrm>
            <a:custGeom>
              <a:rect b="b" l="l" r="r" t="t"/>
              <a:pathLst>
                <a:path extrusionOk="0" h="8218" w="7174">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413315" y="1731707"/>
              <a:ext cx="309481" cy="352029"/>
            </a:xfrm>
            <a:custGeom>
              <a:rect b="b" l="l" r="r" t="t"/>
              <a:pathLst>
                <a:path extrusionOk="0" h="8191" w="7201">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3825" y="1731707"/>
              <a:ext cx="308321" cy="352029"/>
            </a:xfrm>
            <a:custGeom>
              <a:rect b="b" l="l" r="r" t="t"/>
              <a:pathLst>
                <a:path extrusionOk="0" h="8191" w="7174">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404547" y="1766218"/>
              <a:ext cx="308321" cy="317518"/>
            </a:xfrm>
            <a:custGeom>
              <a:rect b="b" l="l" r="r" t="t"/>
              <a:pathLst>
                <a:path extrusionOk="0" h="7388" w="7174">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136884" y="2350540"/>
              <a:ext cx="8080" cy="10401"/>
            </a:xfrm>
            <a:custGeom>
              <a:rect b="b" l="l" r="r" t="t"/>
              <a:pathLst>
                <a:path extrusionOk="0" h="242" w="188">
                  <a:moveTo>
                    <a:pt x="1" y="1"/>
                  </a:moveTo>
                  <a:cubicBezTo>
                    <a:pt x="1" y="54"/>
                    <a:pt x="1" y="135"/>
                    <a:pt x="1" y="188"/>
                  </a:cubicBezTo>
                  <a:lnTo>
                    <a:pt x="108" y="242"/>
                  </a:lnTo>
                  <a:lnTo>
                    <a:pt x="188" y="108"/>
                  </a:lnTo>
                  <a:lnTo>
                    <a:pt x="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028753" y="2094050"/>
              <a:ext cx="308321" cy="352029"/>
            </a:xfrm>
            <a:custGeom>
              <a:rect b="b" l="l" r="r" t="t"/>
              <a:pathLst>
                <a:path extrusionOk="0" h="8191" w="7174">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620381" y="2094050"/>
              <a:ext cx="308321" cy="352029"/>
            </a:xfrm>
            <a:custGeom>
              <a:rect b="b" l="l" r="r" t="t"/>
              <a:pathLst>
                <a:path extrusionOk="0" h="8191" w="7174">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212008" y="2094050"/>
              <a:ext cx="309481" cy="352029"/>
            </a:xfrm>
            <a:custGeom>
              <a:rect b="b" l="l" r="r" t="t"/>
              <a:pathLst>
                <a:path extrusionOk="0" h="8191" w="7201">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97481" y="2092890"/>
              <a:ext cx="308321" cy="353189"/>
            </a:xfrm>
            <a:custGeom>
              <a:rect b="b" l="l" r="r" t="t"/>
              <a:pathLst>
                <a:path extrusionOk="0" h="8218" w="7174">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605853" y="2092890"/>
              <a:ext cx="207109" cy="353189"/>
            </a:xfrm>
            <a:custGeom>
              <a:rect b="b" l="l" r="r" t="t"/>
              <a:pathLst>
                <a:path extrusionOk="0" h="8218" w="4819">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131125" y="2435678"/>
              <a:ext cx="209386" cy="352029"/>
            </a:xfrm>
            <a:custGeom>
              <a:rect b="b" l="l" r="r" t="t"/>
              <a:pathLst>
                <a:path extrusionOk="0" h="8191" w="4872">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821687" y="2435678"/>
              <a:ext cx="308321" cy="352029"/>
            </a:xfrm>
            <a:custGeom>
              <a:rect b="b" l="l" r="r" t="t"/>
              <a:pathLst>
                <a:path extrusionOk="0" h="8191" w="7174">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413315" y="2435678"/>
              <a:ext cx="309481" cy="352029"/>
            </a:xfrm>
            <a:custGeom>
              <a:rect b="b" l="l" r="r" t="t"/>
              <a:pathLst>
                <a:path extrusionOk="0" h="8191" w="7201">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3825" y="2435678"/>
              <a:ext cx="308321" cy="352029"/>
            </a:xfrm>
            <a:custGeom>
              <a:rect b="b" l="l" r="r" t="t"/>
              <a:pathLst>
                <a:path extrusionOk="0" h="8191" w="7174">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404547" y="2435678"/>
              <a:ext cx="308321" cy="352029"/>
            </a:xfrm>
            <a:custGeom>
              <a:rect b="b" l="l" r="r" t="t"/>
              <a:pathLst>
                <a:path extrusionOk="0" h="8191" w="7174">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028753" y="2801503"/>
              <a:ext cx="308321" cy="314080"/>
            </a:xfrm>
            <a:custGeom>
              <a:rect b="b" l="l" r="r" t="t"/>
              <a:pathLst>
                <a:path extrusionOk="0" h="7308" w="7174">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620381" y="2801503"/>
              <a:ext cx="308321" cy="352029"/>
            </a:xfrm>
            <a:custGeom>
              <a:rect b="b" l="l" r="r" t="t"/>
              <a:pathLst>
                <a:path extrusionOk="0" h="8191" w="7174">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212008" y="2801503"/>
              <a:ext cx="309481" cy="352029"/>
            </a:xfrm>
            <a:custGeom>
              <a:rect b="b" l="l" r="r" t="t"/>
              <a:pathLst>
                <a:path extrusionOk="0" h="8191" w="7201">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7481" y="2801503"/>
              <a:ext cx="308321" cy="352029"/>
            </a:xfrm>
            <a:custGeom>
              <a:rect b="b" l="l" r="r" t="t"/>
              <a:pathLst>
                <a:path extrusionOk="0" h="8191" w="7174">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605853" y="2886598"/>
              <a:ext cx="84021" cy="52948"/>
            </a:xfrm>
            <a:custGeom>
              <a:rect b="b" l="l" r="r" t="t"/>
              <a:pathLst>
                <a:path extrusionOk="0" h="1232" w="1955">
                  <a:moveTo>
                    <a:pt x="81" y="1"/>
                  </a:moveTo>
                  <a:lnTo>
                    <a:pt x="0" y="135"/>
                  </a:lnTo>
                  <a:lnTo>
                    <a:pt x="1874" y="1232"/>
                  </a:lnTo>
                  <a:cubicBezTo>
                    <a:pt x="1901" y="1178"/>
                    <a:pt x="1928" y="1125"/>
                    <a:pt x="1954" y="1071"/>
                  </a:cubicBezTo>
                  <a:lnTo>
                    <a:pt x="81" y="1"/>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636497" y="3228269"/>
              <a:ext cx="123131" cy="73663"/>
            </a:xfrm>
            <a:custGeom>
              <a:rect b="b" l="l" r="r" t="t"/>
              <a:pathLst>
                <a:path extrusionOk="0" h="1714" w="2865">
                  <a:moveTo>
                    <a:pt x="2784" y="0"/>
                  </a:moveTo>
                  <a:lnTo>
                    <a:pt x="1" y="1606"/>
                  </a:lnTo>
                  <a:cubicBezTo>
                    <a:pt x="54" y="1660"/>
                    <a:pt x="108" y="1686"/>
                    <a:pt x="161" y="1713"/>
                  </a:cubicBezTo>
                  <a:lnTo>
                    <a:pt x="2864" y="161"/>
                  </a:lnTo>
                  <a:lnTo>
                    <a:pt x="278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671008" y="3143131"/>
              <a:ext cx="6962" cy="139247"/>
            </a:xfrm>
            <a:custGeom>
              <a:rect b="b" l="l" r="r" t="t"/>
              <a:pathLst>
                <a:path extrusionOk="0" h="3240" w="162">
                  <a:moveTo>
                    <a:pt x="1" y="0"/>
                  </a:moveTo>
                  <a:lnTo>
                    <a:pt x="1" y="3132"/>
                  </a:lnTo>
                  <a:cubicBezTo>
                    <a:pt x="54" y="3159"/>
                    <a:pt x="108" y="3212"/>
                    <a:pt x="161" y="3239"/>
                  </a:cubicBezTo>
                  <a:lnTo>
                    <a:pt x="16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413315" y="3143131"/>
              <a:ext cx="309481" cy="273810"/>
            </a:xfrm>
            <a:custGeom>
              <a:rect b="b" l="l" r="r" t="t"/>
              <a:pathLst>
                <a:path extrusionOk="0" h="6371" w="7201">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3825" y="3143131"/>
              <a:ext cx="308321" cy="265773"/>
            </a:xfrm>
            <a:custGeom>
              <a:rect b="b" l="l" r="r" t="t"/>
              <a:pathLst>
                <a:path extrusionOk="0" h="6184" w="7174">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404547" y="3228269"/>
              <a:ext cx="13839" cy="10401"/>
            </a:xfrm>
            <a:custGeom>
              <a:rect b="b" l="l" r="r" t="t"/>
              <a:pathLst>
                <a:path extrusionOk="0" h="242" w="322">
                  <a:moveTo>
                    <a:pt x="81" y="0"/>
                  </a:moveTo>
                  <a:lnTo>
                    <a:pt x="0" y="134"/>
                  </a:lnTo>
                  <a:lnTo>
                    <a:pt x="161" y="241"/>
                  </a:lnTo>
                  <a:cubicBezTo>
                    <a:pt x="215" y="214"/>
                    <a:pt x="268" y="161"/>
                    <a:pt x="322" y="134"/>
                  </a:cubicBezTo>
                  <a:lnTo>
                    <a:pt x="81" y="0"/>
                  </a:lnTo>
                  <a:close/>
                </a:path>
              </a:pathLst>
            </a:custGeom>
            <a:solidFill>
              <a:srgbClr val="8068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7"/>
          <p:cNvSpPr/>
          <p:nvPr/>
        </p:nvSpPr>
        <p:spPr>
          <a:xfrm flipH="1">
            <a:off x="-817503" y="2575150"/>
            <a:ext cx="2540578" cy="3781493"/>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 name="Shape 148"/>
        <p:cNvGrpSpPr/>
        <p:nvPr/>
      </p:nvGrpSpPr>
      <p:grpSpPr>
        <a:xfrm>
          <a:off x="0" y="0"/>
          <a:ext cx="0" cy="0"/>
          <a:chOff x="0" y="0"/>
          <a:chExt cx="0" cy="0"/>
        </a:xfrm>
      </p:grpSpPr>
      <p:sp>
        <p:nvSpPr>
          <p:cNvPr id="149" name="Google Shape;149;p8"/>
          <p:cNvSpPr/>
          <p:nvPr/>
        </p:nvSpPr>
        <p:spPr>
          <a:xfrm flipH="1" rot="-1855510">
            <a:off x="2277590" y="326956"/>
            <a:ext cx="4979106" cy="4104445"/>
          </a:xfrm>
          <a:custGeom>
            <a:rect b="b" l="l" r="r" t="t"/>
            <a:pathLst>
              <a:path extrusionOk="0" h="48836" w="59243">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rot="-458900">
            <a:off x="-1050010" y="1201201"/>
            <a:ext cx="3369322" cy="3877052"/>
          </a:xfrm>
          <a:custGeom>
            <a:rect b="b" l="l" r="r" t="t"/>
            <a:pathLst>
              <a:path extrusionOk="0" h="83294" w="72386">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flipH="1" rot="-5776221">
            <a:off x="5743624" y="-1186688"/>
            <a:ext cx="4752751" cy="4346457"/>
          </a:xfrm>
          <a:custGeom>
            <a:rect b="b" l="l" r="r" t="t"/>
            <a:pathLst>
              <a:path extrusionOk="0" h="52038" w="61178">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flipH="1" rot="8329862">
            <a:off x="3226188" y="-1327516"/>
            <a:ext cx="2044712" cy="3486061"/>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7018450" y="3331851"/>
            <a:ext cx="1020984" cy="1333420"/>
          </a:xfrm>
          <a:custGeom>
            <a:rect b="b" l="l" r="r" t="t"/>
            <a:pathLst>
              <a:path extrusionOk="0" h="22564" w="17277">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txBox="1"/>
          <p:nvPr>
            <p:ph type="title"/>
          </p:nvPr>
        </p:nvSpPr>
        <p:spPr>
          <a:xfrm>
            <a:off x="1388100" y="1557450"/>
            <a:ext cx="6367800" cy="2028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5" name="Shape 155"/>
        <p:cNvGrpSpPr/>
        <p:nvPr/>
      </p:nvGrpSpPr>
      <p:grpSpPr>
        <a:xfrm>
          <a:off x="0" y="0"/>
          <a:ext cx="0" cy="0"/>
          <a:chOff x="0" y="0"/>
          <a:chExt cx="0" cy="0"/>
        </a:xfrm>
      </p:grpSpPr>
      <p:sp>
        <p:nvSpPr>
          <p:cNvPr id="156" name="Google Shape;156;p9"/>
          <p:cNvSpPr/>
          <p:nvPr/>
        </p:nvSpPr>
        <p:spPr>
          <a:xfrm>
            <a:off x="763275" y="799200"/>
            <a:ext cx="1844545" cy="1627040"/>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rgbClr val="C8A5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6926300" y="-86950"/>
            <a:ext cx="4030804" cy="5999550"/>
          </a:xfrm>
          <a:custGeom>
            <a:rect b="b" l="l" r="r" t="t"/>
            <a:pathLst>
              <a:path extrusionOk="0" h="136664" w="142469">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rgbClr val="A0A2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112700" y="3113038"/>
            <a:ext cx="1938817" cy="3305577"/>
          </a:xfrm>
          <a:custGeom>
            <a:rect b="b" l="l" r="r" t="t"/>
            <a:pathLst>
              <a:path extrusionOk="0" h="32752" w="1921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txBox="1"/>
          <p:nvPr>
            <p:ph type="title"/>
          </p:nvPr>
        </p:nvSpPr>
        <p:spPr>
          <a:xfrm>
            <a:off x="1569450" y="1152050"/>
            <a:ext cx="6005100" cy="1516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3600">
                <a:solidFill>
                  <a:schemeClr val="accen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60" name="Google Shape;160;p9"/>
          <p:cNvSpPr txBox="1"/>
          <p:nvPr>
            <p:ph idx="1" type="subTitle"/>
          </p:nvPr>
        </p:nvSpPr>
        <p:spPr>
          <a:xfrm>
            <a:off x="1904250" y="2756350"/>
            <a:ext cx="53355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solidFill>
                  <a:schemeClr val="accen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1" name="Shape 161"/>
        <p:cNvGrpSpPr/>
        <p:nvPr/>
      </p:nvGrpSpPr>
      <p:grpSpPr>
        <a:xfrm>
          <a:off x="0" y="0"/>
          <a:ext cx="0" cy="0"/>
          <a:chOff x="0" y="0"/>
          <a:chExt cx="0" cy="0"/>
        </a:xfrm>
      </p:grpSpPr>
      <p:sp>
        <p:nvSpPr>
          <p:cNvPr id="162" name="Google Shape;162;p10"/>
          <p:cNvSpPr/>
          <p:nvPr/>
        </p:nvSpPr>
        <p:spPr>
          <a:xfrm>
            <a:off x="0" y="0"/>
            <a:ext cx="9144000" cy="5143500"/>
          </a:xfrm>
          <a:prstGeom prst="rect">
            <a:avLst/>
          </a:prstGeom>
          <a:solidFill>
            <a:srgbClr val="A0A299">
              <a:alpha val="55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4000">
                <a:solidFill>
                  <a:schemeClr val="dk1"/>
                </a:solidFill>
              </a:defRPr>
            </a:lvl1pPr>
            <a:lvl2pPr lvl="1">
              <a:spcBef>
                <a:spcPts val="0"/>
              </a:spcBef>
              <a:spcAft>
                <a:spcPts val="0"/>
              </a:spcAft>
              <a:buSzPts val="3000"/>
              <a:buNone/>
              <a:defRPr>
                <a:latin typeface="Manjari"/>
                <a:ea typeface="Manjari"/>
                <a:cs typeface="Manjari"/>
                <a:sym typeface="Manjari"/>
              </a:defRPr>
            </a:lvl2pPr>
            <a:lvl3pPr lvl="2">
              <a:spcBef>
                <a:spcPts val="0"/>
              </a:spcBef>
              <a:spcAft>
                <a:spcPts val="0"/>
              </a:spcAft>
              <a:buSzPts val="3000"/>
              <a:buNone/>
              <a:defRPr>
                <a:latin typeface="Manjari"/>
                <a:ea typeface="Manjari"/>
                <a:cs typeface="Manjari"/>
                <a:sym typeface="Manjari"/>
              </a:defRPr>
            </a:lvl3pPr>
            <a:lvl4pPr lvl="3">
              <a:spcBef>
                <a:spcPts val="0"/>
              </a:spcBef>
              <a:spcAft>
                <a:spcPts val="0"/>
              </a:spcAft>
              <a:buSzPts val="3000"/>
              <a:buNone/>
              <a:defRPr>
                <a:latin typeface="Manjari"/>
                <a:ea typeface="Manjari"/>
                <a:cs typeface="Manjari"/>
                <a:sym typeface="Manjari"/>
              </a:defRPr>
            </a:lvl4pPr>
            <a:lvl5pPr lvl="4">
              <a:spcBef>
                <a:spcPts val="0"/>
              </a:spcBef>
              <a:spcAft>
                <a:spcPts val="0"/>
              </a:spcAft>
              <a:buSzPts val="3000"/>
              <a:buNone/>
              <a:defRPr>
                <a:latin typeface="Manjari"/>
                <a:ea typeface="Manjari"/>
                <a:cs typeface="Manjari"/>
                <a:sym typeface="Manjari"/>
              </a:defRPr>
            </a:lvl5pPr>
            <a:lvl6pPr lvl="5">
              <a:spcBef>
                <a:spcPts val="0"/>
              </a:spcBef>
              <a:spcAft>
                <a:spcPts val="0"/>
              </a:spcAft>
              <a:buSzPts val="3000"/>
              <a:buNone/>
              <a:defRPr>
                <a:latin typeface="Manjari"/>
                <a:ea typeface="Manjari"/>
                <a:cs typeface="Manjari"/>
                <a:sym typeface="Manjari"/>
              </a:defRPr>
            </a:lvl6pPr>
            <a:lvl7pPr lvl="6">
              <a:spcBef>
                <a:spcPts val="0"/>
              </a:spcBef>
              <a:spcAft>
                <a:spcPts val="0"/>
              </a:spcAft>
              <a:buSzPts val="3000"/>
              <a:buNone/>
              <a:defRPr>
                <a:latin typeface="Manjari"/>
                <a:ea typeface="Manjari"/>
                <a:cs typeface="Manjari"/>
                <a:sym typeface="Manjari"/>
              </a:defRPr>
            </a:lvl7pPr>
            <a:lvl8pPr lvl="7">
              <a:spcBef>
                <a:spcPts val="0"/>
              </a:spcBef>
              <a:spcAft>
                <a:spcPts val="0"/>
              </a:spcAft>
              <a:buSzPts val="3000"/>
              <a:buNone/>
              <a:defRPr>
                <a:latin typeface="Manjari"/>
                <a:ea typeface="Manjari"/>
                <a:cs typeface="Manjari"/>
                <a:sym typeface="Manjari"/>
              </a:defRPr>
            </a:lvl8pPr>
            <a:lvl9pPr lvl="8">
              <a:spcBef>
                <a:spcPts val="0"/>
              </a:spcBef>
              <a:spcAft>
                <a:spcPts val="0"/>
              </a:spcAft>
              <a:buSzPts val="3000"/>
              <a:buNone/>
              <a:defRPr>
                <a:latin typeface="Manjari"/>
                <a:ea typeface="Manjari"/>
                <a:cs typeface="Manjari"/>
                <a:sym typeface="Manjari"/>
              </a:defRPr>
            </a:lvl9pPr>
          </a:lstStyle>
          <a:p/>
        </p:txBody>
      </p:sp>
      <p:sp>
        <p:nvSpPr>
          <p:cNvPr id="164" name="Google Shape;164;p10"/>
          <p:cNvSpPr/>
          <p:nvPr/>
        </p:nvSpPr>
        <p:spPr>
          <a:xfrm flipH="1" rot="7018826">
            <a:off x="2857318" y="-764238"/>
            <a:ext cx="4267951" cy="2625760"/>
          </a:xfrm>
          <a:custGeom>
            <a:rect b="b" l="l" r="r" t="t"/>
            <a:pathLst>
              <a:path extrusionOk="0" h="36694" w="59643">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flipH="1" rot="-8259636">
            <a:off x="4411264" y="3000624"/>
            <a:ext cx="3210911" cy="3197598"/>
          </a:xfrm>
          <a:custGeom>
            <a:rect b="b" l="l" r="r" t="t"/>
            <a:pathLst>
              <a:path extrusionOk="0" h="48035" w="48235">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2285225" y="3225607"/>
            <a:ext cx="1419128" cy="1251787"/>
          </a:xfrm>
          <a:custGeom>
            <a:rect b="b" l="l" r="r" t="t"/>
            <a:pathLst>
              <a:path extrusionOk="0" h="12066" w="13679">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b="1" sz="3000">
                <a:solidFill>
                  <a:schemeClr val="accent2"/>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indent="-317500" lvl="1" marL="914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indent="-317500" lvl="2" marL="1371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indent="-317500" lvl="3" marL="1828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indent="-317500" lvl="4" marL="22860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indent="-317500" lvl="5" marL="27432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indent="-317500" lvl="6" marL="32004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indent="-317500" lvl="7" marL="36576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indent="-317500" lvl="8" marL="41148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3.png"/><Relationship Id="rId6"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5" name="Shape 1315"/>
        <p:cNvGrpSpPr/>
        <p:nvPr/>
      </p:nvGrpSpPr>
      <p:grpSpPr>
        <a:xfrm>
          <a:off x="0" y="0"/>
          <a:ext cx="0" cy="0"/>
          <a:chOff x="0" y="0"/>
          <a:chExt cx="0" cy="0"/>
        </a:xfrm>
      </p:grpSpPr>
      <p:sp>
        <p:nvSpPr>
          <p:cNvPr id="1316" name="Google Shape;1316;p52"/>
          <p:cNvSpPr txBox="1"/>
          <p:nvPr>
            <p:ph type="ctrTitle"/>
          </p:nvPr>
        </p:nvSpPr>
        <p:spPr>
          <a:xfrm>
            <a:off x="1283100" y="1998125"/>
            <a:ext cx="6577800" cy="102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0">
                <a:solidFill>
                  <a:schemeClr val="accent2"/>
                </a:solidFill>
              </a:rPr>
              <a:t>5-9</a:t>
            </a:r>
            <a:endParaRPr sz="7000">
              <a:solidFill>
                <a:schemeClr val="accent2"/>
              </a:solidFill>
            </a:endParaRPr>
          </a:p>
        </p:txBody>
      </p:sp>
      <p:sp>
        <p:nvSpPr>
          <p:cNvPr id="1317" name="Google Shape;1317;p52"/>
          <p:cNvSpPr txBox="1"/>
          <p:nvPr>
            <p:ph idx="1" type="subTitle"/>
          </p:nvPr>
        </p:nvSpPr>
        <p:spPr>
          <a:xfrm>
            <a:off x="1283100" y="2957600"/>
            <a:ext cx="65778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t>Tara, Amy, Platon, Anooshree</a:t>
            </a:r>
            <a:endParaRPr sz="2000"/>
          </a:p>
          <a:p>
            <a:pPr indent="0" lvl="0" marL="0" rtl="0" algn="ctr">
              <a:spcBef>
                <a:spcPts val="0"/>
              </a:spcBef>
              <a:spcAft>
                <a:spcPts val="0"/>
              </a:spcAft>
              <a:buClr>
                <a:schemeClr val="dk1"/>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61"/>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our tasks changed (detail)</a:t>
            </a:r>
            <a:endParaRPr/>
          </a:p>
        </p:txBody>
      </p:sp>
      <p:sp>
        <p:nvSpPr>
          <p:cNvPr id="1371" name="Google Shape;1371;p61"/>
          <p:cNvSpPr txBox="1"/>
          <p:nvPr>
            <p:ph idx="4294967295" type="body"/>
          </p:nvPr>
        </p:nvSpPr>
        <p:spPr>
          <a:xfrm>
            <a:off x="491250" y="1199875"/>
            <a:ext cx="7792800" cy="46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40474B"/>
                </a:solidFill>
              </a:rPr>
              <a:t>Simple: plan intentional time alone.</a:t>
            </a:r>
            <a:r>
              <a:rPr lang="en" sz="1400">
                <a:solidFill>
                  <a:srgbClr val="40474B"/>
                </a:solidFill>
              </a:rPr>
              <a:t> This task involves a user scheduling and selecting a self-care activity for themselves. This is the simplest functionality: selecting a free time slot and recommended activity. </a:t>
            </a:r>
            <a:endParaRPr sz="1400">
              <a:solidFill>
                <a:srgbClr val="40474B"/>
              </a:solidFill>
            </a:endParaRPr>
          </a:p>
          <a:p>
            <a:pPr indent="0" lvl="0" marL="0" rtl="0" algn="l">
              <a:spcBef>
                <a:spcPts val="0"/>
              </a:spcBef>
              <a:spcAft>
                <a:spcPts val="0"/>
              </a:spcAft>
              <a:buNone/>
            </a:pPr>
            <a:r>
              <a:t/>
            </a:r>
            <a:endParaRPr b="1" sz="1400">
              <a:solidFill>
                <a:srgbClr val="40474B"/>
              </a:solidFill>
            </a:endParaRPr>
          </a:p>
          <a:p>
            <a:pPr indent="0" lvl="0" marL="0" rtl="0" algn="l">
              <a:spcBef>
                <a:spcPts val="0"/>
              </a:spcBef>
              <a:spcAft>
                <a:spcPts val="0"/>
              </a:spcAft>
              <a:buNone/>
            </a:pPr>
            <a:r>
              <a:rPr b="1" lang="en" sz="1400">
                <a:solidFill>
                  <a:srgbClr val="40474B"/>
                </a:solidFill>
              </a:rPr>
              <a:t>Moderate: plan intentional time with a friend.</a:t>
            </a:r>
            <a:r>
              <a:rPr lang="en" sz="1400">
                <a:solidFill>
                  <a:srgbClr val="40474B"/>
                </a:solidFill>
              </a:rPr>
              <a:t> This task involves a user scheduling an activity to do with a friend which requires selecting a time slot, a friend, an activity, and then sending an invitation message to the friend. This is a moderate task as it builds on the simple task but adds the complexity of selecting a friend, coordinating with a friend’s schedule, and sending a notification. </a:t>
            </a:r>
            <a:endParaRPr sz="1400">
              <a:solidFill>
                <a:srgbClr val="40474B"/>
              </a:solidFill>
            </a:endParaRPr>
          </a:p>
          <a:p>
            <a:pPr indent="0" lvl="0" marL="0" rtl="0" algn="l">
              <a:spcBef>
                <a:spcPts val="0"/>
              </a:spcBef>
              <a:spcAft>
                <a:spcPts val="0"/>
              </a:spcAft>
              <a:buNone/>
            </a:pPr>
            <a:r>
              <a:t/>
            </a:r>
            <a:endParaRPr sz="1400">
              <a:solidFill>
                <a:srgbClr val="40474B"/>
              </a:solidFill>
            </a:endParaRPr>
          </a:p>
          <a:p>
            <a:pPr indent="0" lvl="0" marL="0" rtl="0" algn="l">
              <a:spcBef>
                <a:spcPts val="0"/>
              </a:spcBef>
              <a:spcAft>
                <a:spcPts val="0"/>
              </a:spcAft>
              <a:buNone/>
            </a:pPr>
            <a:r>
              <a:rPr b="1" lang="en" sz="1400">
                <a:solidFill>
                  <a:srgbClr val="40474B"/>
                </a:solidFill>
              </a:rPr>
              <a:t>Complex: review and reflect on how you’ve spent your time. </a:t>
            </a:r>
            <a:r>
              <a:rPr lang="en" sz="1400">
                <a:solidFill>
                  <a:srgbClr val="40474B"/>
                </a:solidFill>
              </a:rPr>
              <a:t>This task involves a user going through the process of rating a past activity and viewing their weekly report on past activities. This is a complex task as it requires the user to recognize that there is an unrated activity and then rate that activity. It also involves the user viewing a weekly recap. This connects to our larger goal of promoting intentionality after work: we want users to spend their time meaningfully, and that involves reflecting on how different ways of spending their time made them feel.</a:t>
            </a:r>
            <a:endParaRPr sz="1400">
              <a:solidFill>
                <a:srgbClr val="40474B"/>
              </a:solidFill>
            </a:endParaRPr>
          </a:p>
          <a:p>
            <a:pPr indent="0" lvl="0" marL="0" rtl="0" algn="l">
              <a:spcBef>
                <a:spcPts val="0"/>
              </a:spcBef>
              <a:spcAft>
                <a:spcPts val="0"/>
              </a:spcAft>
              <a:buNone/>
            </a:pPr>
            <a:r>
              <a:t/>
            </a:r>
            <a:endParaRPr sz="1400">
              <a:solidFill>
                <a:srgbClr val="40474B"/>
              </a:solidFill>
            </a:endParaRPr>
          </a:p>
          <a:p>
            <a:pPr indent="0" lvl="0" marL="0" rtl="0" algn="l">
              <a:spcBef>
                <a:spcPts val="0"/>
              </a:spcBef>
              <a:spcAft>
                <a:spcPts val="0"/>
              </a:spcAft>
              <a:buNone/>
            </a:pPr>
            <a:r>
              <a:t/>
            </a:r>
            <a:endParaRPr sz="1400">
              <a:solidFill>
                <a:srgbClr val="40474B"/>
              </a:solidFill>
            </a:endParaRPr>
          </a:p>
          <a:p>
            <a:pPr indent="0" lvl="0" marL="0" rtl="0" algn="l">
              <a:spcBef>
                <a:spcPts val="0"/>
              </a:spcBef>
              <a:spcAft>
                <a:spcPts val="0"/>
              </a:spcAft>
              <a:buNone/>
            </a:pPr>
            <a:r>
              <a:t/>
            </a:r>
            <a:endParaRPr sz="1600">
              <a:solidFill>
                <a:srgbClr val="40474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62"/>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Usability Goals and Key Measurements</a:t>
            </a:r>
            <a:endParaRPr/>
          </a:p>
        </p:txBody>
      </p:sp>
      <p:sp>
        <p:nvSpPr>
          <p:cNvPr id="1377" name="Google Shape;1377;p62"/>
          <p:cNvSpPr txBox="1"/>
          <p:nvPr>
            <p:ph idx="1" type="body"/>
          </p:nvPr>
        </p:nvSpPr>
        <p:spPr>
          <a:xfrm>
            <a:off x="713225" y="1122325"/>
            <a:ext cx="7342200" cy="4322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chemeClr val="accent2"/>
                </a:solidFill>
                <a:highlight>
                  <a:srgbClr val="E0C2C2"/>
                </a:highlight>
              </a:rPr>
              <a:t>Usability Goals</a:t>
            </a:r>
            <a:r>
              <a:rPr lang="en" sz="1300">
                <a:solidFill>
                  <a:schemeClr val="accent2"/>
                </a:solidFill>
                <a:highlight>
                  <a:srgbClr val="E0C2C2"/>
                </a:highlight>
              </a:rPr>
              <a:t>:</a:t>
            </a:r>
            <a:endParaRPr sz="1300">
              <a:solidFill>
                <a:schemeClr val="accent2"/>
              </a:solidFill>
              <a:highlight>
                <a:srgbClr val="E0C2C2"/>
              </a:highlight>
            </a:endParaRPr>
          </a:p>
          <a:p>
            <a:pPr indent="-311150" lvl="0" marL="457200" rtl="0" algn="l">
              <a:lnSpc>
                <a:spcPct val="100000"/>
              </a:lnSpc>
              <a:spcBef>
                <a:spcPts val="0"/>
              </a:spcBef>
              <a:spcAft>
                <a:spcPts val="0"/>
              </a:spcAft>
              <a:buSzPts val="1300"/>
              <a:buFont typeface="Ubuntu"/>
              <a:buChar char="●"/>
            </a:pPr>
            <a:r>
              <a:rPr lang="en" sz="1300">
                <a:solidFill>
                  <a:schemeClr val="accent2"/>
                </a:solidFill>
              </a:rPr>
              <a:t>Learnable: easier to accomplish setting intention after doing so once</a:t>
            </a:r>
            <a:endParaRPr sz="1300">
              <a:solidFill>
                <a:schemeClr val="accent2"/>
              </a:solidFill>
            </a:endParaRPr>
          </a:p>
          <a:p>
            <a:pPr indent="-311150" lvl="0" marL="457200" rtl="0" algn="l">
              <a:lnSpc>
                <a:spcPct val="100000"/>
              </a:lnSpc>
              <a:spcBef>
                <a:spcPts val="0"/>
              </a:spcBef>
              <a:spcAft>
                <a:spcPts val="0"/>
              </a:spcAft>
              <a:buSzPts val="1300"/>
              <a:buFont typeface="Ubuntu"/>
              <a:buChar char="●"/>
            </a:pPr>
            <a:r>
              <a:rPr lang="en" sz="1300">
                <a:solidFill>
                  <a:schemeClr val="accent2"/>
                </a:solidFill>
              </a:rPr>
              <a:t>Robust: each task flow is effective in helping users meet socializing/self-care goals</a:t>
            </a:r>
            <a:endParaRPr sz="1300">
              <a:solidFill>
                <a:schemeClr val="accent2"/>
              </a:solidFill>
            </a:endParaRPr>
          </a:p>
          <a:p>
            <a:pPr indent="0" lvl="0" marL="0" rtl="0" algn="l">
              <a:lnSpc>
                <a:spcPct val="100000"/>
              </a:lnSpc>
              <a:spcBef>
                <a:spcPts val="1600"/>
              </a:spcBef>
              <a:spcAft>
                <a:spcPts val="0"/>
              </a:spcAft>
              <a:buNone/>
            </a:pPr>
            <a:r>
              <a:rPr b="1" lang="en" sz="1300">
                <a:solidFill>
                  <a:schemeClr val="accent2"/>
                </a:solidFill>
                <a:highlight>
                  <a:srgbClr val="E0C2C2"/>
                </a:highlight>
              </a:rPr>
              <a:t>Key Measurements:</a:t>
            </a:r>
            <a:endParaRPr b="1" sz="1300">
              <a:solidFill>
                <a:schemeClr val="accent2"/>
              </a:solidFill>
              <a:highlight>
                <a:srgbClr val="E0C2C2"/>
              </a:highlight>
            </a:endParaRPr>
          </a:p>
          <a:p>
            <a:pPr indent="-311150" lvl="0" marL="457200" rtl="0" algn="l">
              <a:lnSpc>
                <a:spcPct val="100000"/>
              </a:lnSpc>
              <a:spcBef>
                <a:spcPts val="0"/>
              </a:spcBef>
              <a:spcAft>
                <a:spcPts val="0"/>
              </a:spcAft>
              <a:buSzPts val="1300"/>
              <a:buFont typeface="Manjari"/>
              <a:buChar char="●"/>
            </a:pPr>
            <a:r>
              <a:rPr lang="en" sz="1300">
                <a:solidFill>
                  <a:schemeClr val="accent2"/>
                </a:solidFill>
              </a:rPr>
              <a:t>We measured the time it took for a user to successfully complete all of our tasks. We took this measurement three times to see if it decreased. </a:t>
            </a:r>
            <a:endParaRPr sz="1300">
              <a:solidFill>
                <a:schemeClr val="accent2"/>
              </a:solidFill>
            </a:endParaRPr>
          </a:p>
          <a:p>
            <a:pPr indent="-311150" lvl="0" marL="457200" rtl="0" algn="l">
              <a:lnSpc>
                <a:spcPct val="100000"/>
              </a:lnSpc>
              <a:spcBef>
                <a:spcPts val="0"/>
              </a:spcBef>
              <a:spcAft>
                <a:spcPts val="0"/>
              </a:spcAft>
              <a:buSzPts val="1300"/>
              <a:buFont typeface="Manjari"/>
              <a:buChar char="●"/>
            </a:pPr>
            <a:r>
              <a:rPr lang="en" sz="1300">
                <a:solidFill>
                  <a:schemeClr val="accent2"/>
                </a:solidFill>
              </a:rPr>
              <a:t>We asked users to rate the app features (setting intention, planning intention, rating intention) out of 5 based on how effective they were to use. We also made a log of critical incidents.</a:t>
            </a:r>
            <a:endParaRPr sz="1300">
              <a:solidFill>
                <a:schemeClr val="accent2"/>
              </a:solidFill>
            </a:endParaRPr>
          </a:p>
          <a:p>
            <a:pPr indent="0" lvl="0" marL="0" rtl="0" algn="l">
              <a:lnSpc>
                <a:spcPct val="100000"/>
              </a:lnSpc>
              <a:spcBef>
                <a:spcPts val="1600"/>
              </a:spcBef>
              <a:spcAft>
                <a:spcPts val="0"/>
              </a:spcAft>
              <a:buNone/>
            </a:pPr>
            <a:r>
              <a:rPr b="1" lang="en" sz="1300">
                <a:solidFill>
                  <a:schemeClr val="accent2"/>
                </a:solidFill>
                <a:highlight>
                  <a:srgbClr val="E0C2C2"/>
                </a:highlight>
              </a:rPr>
              <a:t>Product Progression:</a:t>
            </a:r>
            <a:endParaRPr b="1" sz="1300">
              <a:solidFill>
                <a:schemeClr val="accent2"/>
              </a:solidFill>
              <a:highlight>
                <a:srgbClr val="E0C2C2"/>
              </a:highlight>
            </a:endParaRPr>
          </a:p>
          <a:p>
            <a:pPr indent="-311150" lvl="0" marL="457200" rtl="0" algn="l">
              <a:lnSpc>
                <a:spcPct val="100000"/>
              </a:lnSpc>
              <a:spcBef>
                <a:spcPts val="0"/>
              </a:spcBef>
              <a:spcAft>
                <a:spcPts val="0"/>
              </a:spcAft>
              <a:buClr>
                <a:schemeClr val="accent2"/>
              </a:buClr>
              <a:buSzPts val="1300"/>
              <a:buFont typeface="Manjari"/>
              <a:buChar char="●"/>
            </a:pPr>
            <a:r>
              <a:rPr lang="en" sz="1300">
                <a:solidFill>
                  <a:schemeClr val="accent2"/>
                </a:solidFill>
              </a:rPr>
              <a:t>We designed the self-care and socializing task flows to require similar actions from the user so that completing both requires only one learning curve.</a:t>
            </a:r>
            <a:endParaRPr sz="1300">
              <a:solidFill>
                <a:schemeClr val="accent2"/>
              </a:solidFill>
            </a:endParaRPr>
          </a:p>
          <a:p>
            <a:pPr indent="-311150" lvl="0" marL="457200" rtl="0" algn="l">
              <a:lnSpc>
                <a:spcPct val="100000"/>
              </a:lnSpc>
              <a:spcBef>
                <a:spcPts val="0"/>
              </a:spcBef>
              <a:spcAft>
                <a:spcPts val="0"/>
              </a:spcAft>
              <a:buClr>
                <a:schemeClr val="accent2"/>
              </a:buClr>
              <a:buSzPts val="1300"/>
              <a:buFont typeface="Ubuntu"/>
              <a:buChar char="●"/>
            </a:pPr>
            <a:r>
              <a:rPr lang="en" sz="1300">
                <a:solidFill>
                  <a:schemeClr val="accent2"/>
                </a:solidFill>
              </a:rPr>
              <a:t>We provided more context and information on potential activities to inform user decisions.</a:t>
            </a:r>
            <a:endParaRPr sz="1300">
              <a:solidFill>
                <a:schemeClr val="accent2"/>
              </a:solidFill>
            </a:endParaRPr>
          </a:p>
          <a:p>
            <a:pPr indent="-311150" lvl="0" marL="457200" rtl="0" algn="l">
              <a:lnSpc>
                <a:spcPct val="100000"/>
              </a:lnSpc>
              <a:spcBef>
                <a:spcPts val="0"/>
              </a:spcBef>
              <a:spcAft>
                <a:spcPts val="0"/>
              </a:spcAft>
              <a:buClr>
                <a:schemeClr val="accent2"/>
              </a:buClr>
              <a:buSzPts val="1300"/>
              <a:buFont typeface="Ubuntu"/>
              <a:buChar char="●"/>
            </a:pPr>
            <a:r>
              <a:rPr lang="en" sz="1300">
                <a:solidFill>
                  <a:schemeClr val="accent2"/>
                </a:solidFill>
              </a:rPr>
              <a:t>The medium-fi prototype needs to link to users’ calendars, contact lists, and messaging applications to seamlessly integrate into their daily life.</a:t>
            </a:r>
            <a:endParaRPr sz="1300">
              <a:solidFill>
                <a:schemeClr val="accent2"/>
              </a:solidFill>
            </a:endParaRPr>
          </a:p>
          <a:p>
            <a:pPr indent="-311150" lvl="0" marL="457200" rtl="0" algn="l">
              <a:lnSpc>
                <a:spcPct val="100000"/>
              </a:lnSpc>
              <a:spcBef>
                <a:spcPts val="0"/>
              </a:spcBef>
              <a:spcAft>
                <a:spcPts val="0"/>
              </a:spcAft>
              <a:buClr>
                <a:schemeClr val="accent2"/>
              </a:buClr>
              <a:buSzPts val="1300"/>
              <a:buFont typeface="Ubuntu"/>
              <a:buChar char="●"/>
            </a:pPr>
            <a:r>
              <a:rPr lang="en" sz="1300">
                <a:solidFill>
                  <a:schemeClr val="accent2"/>
                </a:solidFill>
              </a:rPr>
              <a:t>We provided options for users who are unsure about their intentions or how activities are making them feel.</a:t>
            </a:r>
            <a:endParaRPr sz="1300">
              <a:solidFill>
                <a:schemeClr val="accent2"/>
              </a:solidFill>
            </a:endParaRPr>
          </a:p>
          <a:p>
            <a:pPr indent="0" lvl="0" marL="0" rtl="0" algn="l">
              <a:spcBef>
                <a:spcPts val="16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63"/>
          <p:cNvSpPr txBox="1"/>
          <p:nvPr>
            <p:ph type="ctrTitle"/>
          </p:nvPr>
        </p:nvSpPr>
        <p:spPr>
          <a:xfrm>
            <a:off x="1283094" y="1290750"/>
            <a:ext cx="657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Revised Interface Design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6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1 - Social Battery</a:t>
            </a:r>
            <a:endParaRPr/>
          </a:p>
        </p:txBody>
      </p:sp>
      <p:sp>
        <p:nvSpPr>
          <p:cNvPr id="1388" name="Google Shape;1388;p64"/>
          <p:cNvSpPr txBox="1"/>
          <p:nvPr>
            <p:ph idx="1" type="body"/>
          </p:nvPr>
        </p:nvSpPr>
        <p:spPr>
          <a:xfrm>
            <a:off x="713250" y="4479700"/>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Before - landing screen &amp; past events overview</a:t>
            </a:r>
            <a:endParaRPr/>
          </a:p>
        </p:txBody>
      </p:sp>
      <p:pic>
        <p:nvPicPr>
          <p:cNvPr id="1389" name="Google Shape;1389;p64"/>
          <p:cNvPicPr preferRelativeResize="0"/>
          <p:nvPr/>
        </p:nvPicPr>
        <p:blipFill>
          <a:blip r:embed="rId3">
            <a:alphaModFix/>
          </a:blip>
          <a:stretch>
            <a:fillRect/>
          </a:stretch>
        </p:blipFill>
        <p:spPr>
          <a:xfrm>
            <a:off x="2290025" y="1093425"/>
            <a:ext cx="2193754" cy="3357376"/>
          </a:xfrm>
          <a:prstGeom prst="rect">
            <a:avLst/>
          </a:prstGeom>
          <a:noFill/>
          <a:ln>
            <a:noFill/>
          </a:ln>
        </p:spPr>
      </p:pic>
      <p:pic>
        <p:nvPicPr>
          <p:cNvPr id="1390" name="Google Shape;1390;p64"/>
          <p:cNvPicPr preferRelativeResize="0"/>
          <p:nvPr/>
        </p:nvPicPr>
        <p:blipFill>
          <a:blip r:embed="rId4">
            <a:alphaModFix/>
          </a:blip>
          <a:stretch>
            <a:fillRect/>
          </a:stretch>
        </p:blipFill>
        <p:spPr>
          <a:xfrm>
            <a:off x="4758350" y="1093426"/>
            <a:ext cx="2263518" cy="3357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6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1 - Social Battery</a:t>
            </a:r>
            <a:endParaRPr/>
          </a:p>
        </p:txBody>
      </p:sp>
      <p:sp>
        <p:nvSpPr>
          <p:cNvPr id="1396" name="Google Shape;1396;p65"/>
          <p:cNvSpPr txBox="1"/>
          <p:nvPr>
            <p:ph idx="1" type="body"/>
          </p:nvPr>
        </p:nvSpPr>
        <p:spPr>
          <a:xfrm>
            <a:off x="713250" y="4479700"/>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After - landing screen &amp; past events overview </a:t>
            </a:r>
            <a:endParaRPr/>
          </a:p>
        </p:txBody>
      </p:sp>
      <p:pic>
        <p:nvPicPr>
          <p:cNvPr id="1397" name="Google Shape;1397;p65"/>
          <p:cNvPicPr preferRelativeResize="0"/>
          <p:nvPr/>
        </p:nvPicPr>
        <p:blipFill>
          <a:blip r:embed="rId3">
            <a:alphaModFix/>
          </a:blip>
          <a:stretch>
            <a:fillRect/>
          </a:stretch>
        </p:blipFill>
        <p:spPr>
          <a:xfrm>
            <a:off x="2176951" y="1064525"/>
            <a:ext cx="2281496" cy="3415175"/>
          </a:xfrm>
          <a:prstGeom prst="rect">
            <a:avLst/>
          </a:prstGeom>
          <a:noFill/>
          <a:ln>
            <a:noFill/>
          </a:ln>
        </p:spPr>
      </p:pic>
      <p:pic>
        <p:nvPicPr>
          <p:cNvPr id="1398" name="Google Shape;1398;p65"/>
          <p:cNvPicPr preferRelativeResize="0"/>
          <p:nvPr/>
        </p:nvPicPr>
        <p:blipFill>
          <a:blip r:embed="rId4">
            <a:alphaModFix/>
          </a:blip>
          <a:stretch>
            <a:fillRect/>
          </a:stretch>
        </p:blipFill>
        <p:spPr>
          <a:xfrm>
            <a:off x="4648375" y="1064525"/>
            <a:ext cx="2253711" cy="341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6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1 - Social Battery</a:t>
            </a:r>
            <a:endParaRPr/>
          </a:p>
        </p:txBody>
      </p:sp>
      <p:sp>
        <p:nvSpPr>
          <p:cNvPr id="1404" name="Google Shape;1404;p66"/>
          <p:cNvSpPr txBox="1"/>
          <p:nvPr>
            <p:ph idx="1" type="body"/>
          </p:nvPr>
        </p:nvSpPr>
        <p:spPr>
          <a:xfrm>
            <a:off x="713225" y="1122325"/>
            <a:ext cx="7305300" cy="35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a:t>
            </a:r>
            <a:endParaRPr/>
          </a:p>
          <a:p>
            <a:pPr indent="-336550" lvl="0" marL="457200" rtl="0" algn="l">
              <a:spcBef>
                <a:spcPts val="0"/>
              </a:spcBef>
              <a:spcAft>
                <a:spcPts val="0"/>
              </a:spcAft>
              <a:buSzPts val="1700"/>
              <a:buChar char="●"/>
            </a:pPr>
            <a:r>
              <a:rPr lang="en" sz="1500"/>
              <a:t>Instead of showing weekly activity tracking </a:t>
            </a:r>
            <a:r>
              <a:rPr lang="en" sz="1500"/>
              <a:t>as a social battery on the home page, we moved it to the past events tab and changed it to show the number of activities instead of a fraction of scheduled activities</a:t>
            </a:r>
            <a:endParaRPr sz="1500"/>
          </a:p>
          <a:p>
            <a:pPr indent="-336550" lvl="0" marL="457200" rtl="0" algn="l">
              <a:spcBef>
                <a:spcPts val="0"/>
              </a:spcBef>
              <a:spcAft>
                <a:spcPts val="0"/>
              </a:spcAft>
              <a:buSzPts val="1700"/>
              <a:buChar char="●"/>
            </a:pPr>
            <a:r>
              <a:rPr lang="en" sz="1500"/>
              <a:t>Split up tracking by social/self-care, instead of showing them together</a:t>
            </a:r>
            <a:endParaRPr sz="1500"/>
          </a:p>
          <a:p>
            <a:pPr indent="0" lvl="0" marL="0" rtl="0" algn="l">
              <a:spcBef>
                <a:spcPts val="0"/>
              </a:spcBef>
              <a:spcAft>
                <a:spcPts val="0"/>
              </a:spcAft>
              <a:buNone/>
            </a:pPr>
            <a:r>
              <a:rPr lang="en"/>
              <a:t>Rationale</a:t>
            </a:r>
            <a:endParaRPr/>
          </a:p>
          <a:p>
            <a:pPr indent="-336550" lvl="0" marL="457200" rtl="0" algn="l">
              <a:spcBef>
                <a:spcPts val="0"/>
              </a:spcBef>
              <a:spcAft>
                <a:spcPts val="0"/>
              </a:spcAft>
              <a:buSzPts val="1700"/>
              <a:buChar char="●"/>
            </a:pPr>
            <a:r>
              <a:rPr lang="en" sz="1500"/>
              <a:t>All users were confused by the social battery (was it a button?, did it show tracking towards a goal?, does it update or is it static?) and past event tracking bars (what is </a:t>
            </a:r>
            <a:r>
              <a:rPr lang="en" sz="1500"/>
              <a:t>denominator</a:t>
            </a:r>
            <a:r>
              <a:rPr lang="en" sz="1500"/>
              <a:t> number?, for the week or all time?)</a:t>
            </a:r>
            <a:endParaRPr sz="1500"/>
          </a:p>
          <a:p>
            <a:pPr indent="-336550" lvl="0" marL="457200" rtl="0" algn="l">
              <a:spcBef>
                <a:spcPts val="0"/>
              </a:spcBef>
              <a:spcAft>
                <a:spcPts val="0"/>
              </a:spcAft>
              <a:buSzPts val="1700"/>
              <a:buChar char="●"/>
            </a:pPr>
            <a:r>
              <a:rPr lang="en" sz="1500"/>
              <a:t>This way users can focus solely on choosing an intention on the home screen</a:t>
            </a:r>
            <a:endParaRPr sz="1500"/>
          </a:p>
          <a:p>
            <a:pPr indent="-336550" lvl="0" marL="457200" rtl="0" algn="l">
              <a:spcBef>
                <a:spcPts val="0"/>
              </a:spcBef>
              <a:spcAft>
                <a:spcPts val="0"/>
              </a:spcAft>
              <a:buSzPts val="1700"/>
              <a:buChar char="●"/>
            </a:pPr>
            <a:r>
              <a:rPr lang="en" sz="1500"/>
              <a:t>Tracking of past activities is moved to the more relevant “past events” tab, instead of being on the home screen, users can easily see two large numbers</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67"/>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2 - Rating Scheme</a:t>
            </a:r>
            <a:endParaRPr/>
          </a:p>
        </p:txBody>
      </p:sp>
      <p:pic>
        <p:nvPicPr>
          <p:cNvPr id="1410" name="Google Shape;1410;p67"/>
          <p:cNvPicPr preferRelativeResize="0"/>
          <p:nvPr/>
        </p:nvPicPr>
        <p:blipFill>
          <a:blip r:embed="rId3">
            <a:alphaModFix/>
          </a:blip>
          <a:stretch>
            <a:fillRect/>
          </a:stretch>
        </p:blipFill>
        <p:spPr>
          <a:xfrm>
            <a:off x="3493912" y="1122425"/>
            <a:ext cx="2220411" cy="3293476"/>
          </a:xfrm>
          <a:prstGeom prst="rect">
            <a:avLst/>
          </a:prstGeom>
          <a:noFill/>
          <a:ln>
            <a:noFill/>
          </a:ln>
        </p:spPr>
      </p:pic>
      <p:pic>
        <p:nvPicPr>
          <p:cNvPr id="1411" name="Google Shape;1411;p67"/>
          <p:cNvPicPr preferRelativeResize="0"/>
          <p:nvPr/>
        </p:nvPicPr>
        <p:blipFill>
          <a:blip r:embed="rId4">
            <a:alphaModFix/>
          </a:blip>
          <a:stretch>
            <a:fillRect/>
          </a:stretch>
        </p:blipFill>
        <p:spPr>
          <a:xfrm>
            <a:off x="5976813" y="1122425"/>
            <a:ext cx="2220400" cy="3264812"/>
          </a:xfrm>
          <a:prstGeom prst="rect">
            <a:avLst/>
          </a:prstGeom>
          <a:noFill/>
          <a:ln>
            <a:noFill/>
          </a:ln>
        </p:spPr>
      </p:pic>
      <p:pic>
        <p:nvPicPr>
          <p:cNvPr id="1412" name="Google Shape;1412;p67"/>
          <p:cNvPicPr preferRelativeResize="0"/>
          <p:nvPr/>
        </p:nvPicPr>
        <p:blipFill>
          <a:blip r:embed="rId5">
            <a:alphaModFix/>
          </a:blip>
          <a:stretch>
            <a:fillRect/>
          </a:stretch>
        </p:blipFill>
        <p:spPr>
          <a:xfrm>
            <a:off x="1133388" y="1154325"/>
            <a:ext cx="2098025" cy="3293470"/>
          </a:xfrm>
          <a:prstGeom prst="rect">
            <a:avLst/>
          </a:prstGeom>
          <a:noFill/>
          <a:ln>
            <a:noFill/>
          </a:ln>
        </p:spPr>
      </p:pic>
      <p:sp>
        <p:nvSpPr>
          <p:cNvPr id="1413" name="Google Shape;1413;p67"/>
          <p:cNvSpPr txBox="1"/>
          <p:nvPr>
            <p:ph idx="1" type="body"/>
          </p:nvPr>
        </p:nvSpPr>
        <p:spPr>
          <a:xfrm>
            <a:off x="713250" y="4479700"/>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Before</a:t>
            </a:r>
            <a:r>
              <a:rPr lang="en"/>
              <a:t> - past events &amp; past events with unrated event &amp; rating activity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68"/>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2 - Rating Scheme</a:t>
            </a:r>
            <a:endParaRPr/>
          </a:p>
        </p:txBody>
      </p:sp>
      <p:sp>
        <p:nvSpPr>
          <p:cNvPr id="1419" name="Google Shape;1419;p68"/>
          <p:cNvSpPr txBox="1"/>
          <p:nvPr>
            <p:ph idx="1" type="body"/>
          </p:nvPr>
        </p:nvSpPr>
        <p:spPr>
          <a:xfrm>
            <a:off x="713250" y="4333075"/>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After</a:t>
            </a:r>
            <a:r>
              <a:rPr lang="en"/>
              <a:t> - unrated event notification, past events unrated filter &amp; rating activity &amp; weekly report</a:t>
            </a:r>
            <a:endParaRPr/>
          </a:p>
        </p:txBody>
      </p:sp>
      <p:pic>
        <p:nvPicPr>
          <p:cNvPr id="1420" name="Google Shape;1420;p68"/>
          <p:cNvPicPr preferRelativeResize="0"/>
          <p:nvPr/>
        </p:nvPicPr>
        <p:blipFill>
          <a:blip r:embed="rId3">
            <a:alphaModFix/>
          </a:blip>
          <a:stretch>
            <a:fillRect/>
          </a:stretch>
        </p:blipFill>
        <p:spPr>
          <a:xfrm>
            <a:off x="1948725" y="1492275"/>
            <a:ext cx="1708850" cy="2617576"/>
          </a:xfrm>
          <a:prstGeom prst="rect">
            <a:avLst/>
          </a:prstGeom>
          <a:noFill/>
          <a:ln>
            <a:noFill/>
          </a:ln>
        </p:spPr>
      </p:pic>
      <p:pic>
        <p:nvPicPr>
          <p:cNvPr id="1421" name="Google Shape;1421;p68"/>
          <p:cNvPicPr preferRelativeResize="0"/>
          <p:nvPr/>
        </p:nvPicPr>
        <p:blipFill>
          <a:blip r:embed="rId4">
            <a:alphaModFix/>
          </a:blip>
          <a:stretch>
            <a:fillRect/>
          </a:stretch>
        </p:blipFill>
        <p:spPr>
          <a:xfrm>
            <a:off x="7297739" y="1517750"/>
            <a:ext cx="1708875" cy="2566634"/>
          </a:xfrm>
          <a:prstGeom prst="rect">
            <a:avLst/>
          </a:prstGeom>
          <a:noFill/>
          <a:ln>
            <a:noFill/>
          </a:ln>
        </p:spPr>
      </p:pic>
      <p:pic>
        <p:nvPicPr>
          <p:cNvPr id="1422" name="Google Shape;1422;p68"/>
          <p:cNvPicPr preferRelativeResize="0"/>
          <p:nvPr/>
        </p:nvPicPr>
        <p:blipFill>
          <a:blip r:embed="rId5">
            <a:alphaModFix/>
          </a:blip>
          <a:stretch>
            <a:fillRect/>
          </a:stretch>
        </p:blipFill>
        <p:spPr>
          <a:xfrm>
            <a:off x="3719725" y="1495075"/>
            <a:ext cx="1708874" cy="2611979"/>
          </a:xfrm>
          <a:prstGeom prst="rect">
            <a:avLst/>
          </a:prstGeom>
          <a:noFill/>
          <a:ln>
            <a:noFill/>
          </a:ln>
        </p:spPr>
      </p:pic>
      <p:pic>
        <p:nvPicPr>
          <p:cNvPr id="1423" name="Google Shape;1423;p68"/>
          <p:cNvPicPr preferRelativeResize="0"/>
          <p:nvPr/>
        </p:nvPicPr>
        <p:blipFill>
          <a:blip r:embed="rId6">
            <a:alphaModFix/>
          </a:blip>
          <a:stretch>
            <a:fillRect/>
          </a:stretch>
        </p:blipFill>
        <p:spPr>
          <a:xfrm>
            <a:off x="5490313" y="1516723"/>
            <a:ext cx="1708875" cy="2568700"/>
          </a:xfrm>
          <a:prstGeom prst="rect">
            <a:avLst/>
          </a:prstGeom>
          <a:noFill/>
          <a:ln>
            <a:noFill/>
          </a:ln>
        </p:spPr>
      </p:pic>
      <p:pic>
        <p:nvPicPr>
          <p:cNvPr id="1424" name="Google Shape;1424;p68"/>
          <p:cNvPicPr preferRelativeResize="0"/>
          <p:nvPr/>
        </p:nvPicPr>
        <p:blipFill>
          <a:blip r:embed="rId7">
            <a:alphaModFix/>
          </a:blip>
          <a:stretch>
            <a:fillRect/>
          </a:stretch>
        </p:blipFill>
        <p:spPr>
          <a:xfrm>
            <a:off x="137387" y="1492276"/>
            <a:ext cx="1748672" cy="261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69"/>
          <p:cNvSpPr txBox="1"/>
          <p:nvPr>
            <p:ph idx="1" type="body"/>
          </p:nvPr>
        </p:nvSpPr>
        <p:spPr>
          <a:xfrm>
            <a:off x="713225" y="1122325"/>
            <a:ext cx="7342200" cy="43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a:t>
            </a:r>
            <a:endParaRPr/>
          </a:p>
          <a:p>
            <a:pPr indent="-330200" lvl="0" marL="457200" rtl="0" algn="l">
              <a:spcBef>
                <a:spcPts val="0"/>
              </a:spcBef>
              <a:spcAft>
                <a:spcPts val="0"/>
              </a:spcAft>
              <a:buSzPts val="1600"/>
              <a:buChar char="●"/>
            </a:pPr>
            <a:r>
              <a:rPr lang="en" sz="1400"/>
              <a:t>Emotion based rating system instead of star based system</a:t>
            </a:r>
            <a:endParaRPr sz="1400"/>
          </a:p>
          <a:p>
            <a:pPr indent="-330200" lvl="0" marL="457200" rtl="0" algn="l">
              <a:spcBef>
                <a:spcPts val="0"/>
              </a:spcBef>
              <a:spcAft>
                <a:spcPts val="0"/>
              </a:spcAft>
              <a:buSzPts val="1600"/>
              <a:buChar char="●"/>
            </a:pPr>
            <a:r>
              <a:rPr lang="en" sz="1400"/>
              <a:t>Toggle between unrated activities and all activities on past events overview</a:t>
            </a:r>
            <a:endParaRPr sz="1400"/>
          </a:p>
          <a:p>
            <a:pPr indent="-330200" lvl="0" marL="457200" rtl="0" algn="l">
              <a:spcBef>
                <a:spcPts val="0"/>
              </a:spcBef>
              <a:spcAft>
                <a:spcPts val="0"/>
              </a:spcAft>
              <a:buSzPts val="1600"/>
              <a:buChar char="●"/>
            </a:pPr>
            <a:r>
              <a:rPr lang="en" sz="1400"/>
              <a:t>Unrated event notification visible from menu bar</a:t>
            </a:r>
            <a:endParaRPr sz="1400"/>
          </a:p>
          <a:p>
            <a:pPr indent="0" lvl="0" marL="0" rtl="0" algn="l">
              <a:spcBef>
                <a:spcPts val="0"/>
              </a:spcBef>
              <a:spcAft>
                <a:spcPts val="0"/>
              </a:spcAft>
              <a:buNone/>
            </a:pPr>
            <a:r>
              <a:t/>
            </a:r>
            <a:endParaRPr/>
          </a:p>
          <a:p>
            <a:pPr indent="0" lvl="0" marL="0" rtl="0" algn="l">
              <a:spcBef>
                <a:spcPts val="0"/>
              </a:spcBef>
              <a:spcAft>
                <a:spcPts val="0"/>
              </a:spcAft>
              <a:buNone/>
            </a:pPr>
            <a:r>
              <a:rPr lang="en"/>
              <a:t>Rationale</a:t>
            </a:r>
            <a:endParaRPr/>
          </a:p>
          <a:p>
            <a:pPr indent="-330200" lvl="0" marL="457200" rtl="0" algn="l">
              <a:spcBef>
                <a:spcPts val="0"/>
              </a:spcBef>
              <a:spcAft>
                <a:spcPts val="0"/>
              </a:spcAft>
              <a:buSzPts val="1600"/>
              <a:buChar char="●"/>
            </a:pPr>
            <a:r>
              <a:rPr lang="en" sz="1400"/>
              <a:t>User 2 felt that the star rating system was ambiguous, solved through a more relative and clear emotion rating system</a:t>
            </a:r>
            <a:endParaRPr sz="1400"/>
          </a:p>
          <a:p>
            <a:pPr indent="-330200" lvl="0" marL="457200" rtl="0" algn="l">
              <a:spcBef>
                <a:spcPts val="0"/>
              </a:spcBef>
              <a:spcAft>
                <a:spcPts val="0"/>
              </a:spcAft>
              <a:buSzPts val="1600"/>
              <a:buChar char="●"/>
            </a:pPr>
            <a:r>
              <a:rPr lang="en" sz="1400"/>
              <a:t>Feedback that users may have </a:t>
            </a:r>
            <a:r>
              <a:rPr lang="en" sz="1400"/>
              <a:t>trouble</a:t>
            </a:r>
            <a:r>
              <a:rPr lang="en" sz="1400"/>
              <a:t> remembering events during rating process, achieved by unrated event notification on menu bar that prompts rating right after event passes to get them to rate activity ASAP</a:t>
            </a:r>
            <a:endParaRPr sz="1400"/>
          </a:p>
          <a:p>
            <a:pPr indent="-330200" lvl="0" marL="457200" rtl="0" algn="l">
              <a:spcBef>
                <a:spcPts val="0"/>
              </a:spcBef>
              <a:spcAft>
                <a:spcPts val="0"/>
              </a:spcAft>
              <a:buSzPts val="1600"/>
              <a:buChar char="●"/>
            </a:pPr>
            <a:r>
              <a:rPr lang="en" sz="1400"/>
              <a:t>Better organization of activities by unrated and rated</a:t>
            </a:r>
            <a:endParaRPr sz="1400"/>
          </a:p>
          <a:p>
            <a:pPr indent="-330200" lvl="0" marL="457200" rtl="0" algn="l">
              <a:spcBef>
                <a:spcPts val="0"/>
              </a:spcBef>
              <a:spcAft>
                <a:spcPts val="0"/>
              </a:spcAft>
              <a:buSzPts val="1600"/>
              <a:buChar char="●"/>
            </a:pPr>
            <a:r>
              <a:rPr lang="en" sz="1400"/>
              <a:t>Give users a way to reflect on how the week’s activities so far have made them feel, this is achieved through the week (so far) report</a:t>
            </a:r>
            <a:endParaRPr sz="1400"/>
          </a:p>
        </p:txBody>
      </p:sp>
      <p:sp>
        <p:nvSpPr>
          <p:cNvPr id="1430" name="Google Shape;1430;p69"/>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2 - Rating Scheme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70"/>
          <p:cNvSpPr txBox="1"/>
          <p:nvPr>
            <p:ph type="title"/>
          </p:nvPr>
        </p:nvSpPr>
        <p:spPr>
          <a:xfrm>
            <a:off x="713250" y="523025"/>
            <a:ext cx="84309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3 - Confirmation Page</a:t>
            </a:r>
            <a:endParaRPr/>
          </a:p>
        </p:txBody>
      </p:sp>
      <p:pic>
        <p:nvPicPr>
          <p:cNvPr id="1436" name="Google Shape;1436;p70"/>
          <p:cNvPicPr preferRelativeResize="0"/>
          <p:nvPr/>
        </p:nvPicPr>
        <p:blipFill>
          <a:blip r:embed="rId3">
            <a:alphaModFix/>
          </a:blip>
          <a:stretch>
            <a:fillRect/>
          </a:stretch>
        </p:blipFill>
        <p:spPr>
          <a:xfrm>
            <a:off x="2263025" y="1071123"/>
            <a:ext cx="2136124" cy="3310075"/>
          </a:xfrm>
          <a:prstGeom prst="rect">
            <a:avLst/>
          </a:prstGeom>
          <a:noFill/>
          <a:ln>
            <a:noFill/>
          </a:ln>
        </p:spPr>
      </p:pic>
      <p:pic>
        <p:nvPicPr>
          <p:cNvPr id="1437" name="Google Shape;1437;p70"/>
          <p:cNvPicPr preferRelativeResize="0"/>
          <p:nvPr/>
        </p:nvPicPr>
        <p:blipFill>
          <a:blip r:embed="rId4">
            <a:alphaModFix/>
          </a:blip>
          <a:stretch>
            <a:fillRect/>
          </a:stretch>
        </p:blipFill>
        <p:spPr>
          <a:xfrm>
            <a:off x="4627600" y="1071125"/>
            <a:ext cx="2253375" cy="3310073"/>
          </a:xfrm>
          <a:prstGeom prst="rect">
            <a:avLst/>
          </a:prstGeom>
          <a:noFill/>
          <a:ln>
            <a:noFill/>
          </a:ln>
        </p:spPr>
      </p:pic>
      <p:sp>
        <p:nvSpPr>
          <p:cNvPr id="1438" name="Google Shape;1438;p70"/>
          <p:cNvSpPr txBox="1"/>
          <p:nvPr>
            <p:ph idx="1" type="body"/>
          </p:nvPr>
        </p:nvSpPr>
        <p:spPr>
          <a:xfrm>
            <a:off x="713250" y="4333075"/>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Before</a:t>
            </a:r>
            <a:r>
              <a:rPr lang="en"/>
              <a:t> - went straight from picking activity to text invite, invite brought user to their iMessage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53"/>
          <p:cNvSpPr txBox="1"/>
          <p:nvPr>
            <p:ph idx="1" type="body"/>
          </p:nvPr>
        </p:nvSpPr>
        <p:spPr>
          <a:xfrm>
            <a:off x="713225" y="1122325"/>
            <a:ext cx="7342200" cy="43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0474B"/>
                </a:solidFill>
              </a:rPr>
              <a:t>Value Proposition:</a:t>
            </a:r>
            <a:r>
              <a:rPr lang="en">
                <a:solidFill>
                  <a:srgbClr val="40474B"/>
                </a:solidFill>
              </a:rPr>
              <a:t> </a:t>
            </a:r>
            <a:r>
              <a:rPr lang="en"/>
              <a:t>Intentionality after work.</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rgbClr val="40474B"/>
                </a:solidFill>
              </a:rPr>
              <a:t>Problem Statement: </a:t>
            </a:r>
            <a:r>
              <a:rPr lang="en"/>
              <a:t>For new grads, </a:t>
            </a:r>
            <a:r>
              <a:rPr b="1" lang="en"/>
              <a:t>dedicating purposeful time towards themselves and others can feel impossible—</a:t>
            </a:r>
            <a:r>
              <a:rPr lang="en"/>
              <a:t>it’s easier to just watch Netflix every day after work. 5-9 solves this problem by making it straightforward to </a:t>
            </a:r>
            <a:r>
              <a:rPr b="1" lang="en"/>
              <a:t>make intentional plans to socialize and engage in self-care, and to reflect on how you spend your time after work. </a:t>
            </a:r>
            <a:r>
              <a:rPr lang="en"/>
              <a:t> Whether it’s seeing an old friend or meditating after a long day of meetings, we’re here to help you create an intentional and meaningful life outside of the office.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3" name="Google Shape;1323;p53"/>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71"/>
          <p:cNvSpPr txBox="1"/>
          <p:nvPr>
            <p:ph type="title"/>
          </p:nvPr>
        </p:nvSpPr>
        <p:spPr>
          <a:xfrm>
            <a:off x="713250" y="523025"/>
            <a:ext cx="84309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3 - Confirmation Page</a:t>
            </a:r>
            <a:endParaRPr/>
          </a:p>
        </p:txBody>
      </p:sp>
      <p:pic>
        <p:nvPicPr>
          <p:cNvPr id="1444" name="Google Shape;1444;p71"/>
          <p:cNvPicPr preferRelativeResize="0"/>
          <p:nvPr/>
        </p:nvPicPr>
        <p:blipFill>
          <a:blip r:embed="rId3">
            <a:alphaModFix/>
          </a:blip>
          <a:stretch>
            <a:fillRect/>
          </a:stretch>
        </p:blipFill>
        <p:spPr>
          <a:xfrm>
            <a:off x="2307388" y="1071125"/>
            <a:ext cx="2183975" cy="3268489"/>
          </a:xfrm>
          <a:prstGeom prst="rect">
            <a:avLst/>
          </a:prstGeom>
          <a:noFill/>
          <a:ln>
            <a:noFill/>
          </a:ln>
        </p:spPr>
      </p:pic>
      <p:pic>
        <p:nvPicPr>
          <p:cNvPr id="1445" name="Google Shape;1445;p71"/>
          <p:cNvPicPr preferRelativeResize="0"/>
          <p:nvPr/>
        </p:nvPicPr>
        <p:blipFill>
          <a:blip r:embed="rId4">
            <a:alphaModFix/>
          </a:blip>
          <a:stretch>
            <a:fillRect/>
          </a:stretch>
        </p:blipFill>
        <p:spPr>
          <a:xfrm>
            <a:off x="4652637" y="1071124"/>
            <a:ext cx="2183975" cy="3290925"/>
          </a:xfrm>
          <a:prstGeom prst="rect">
            <a:avLst/>
          </a:prstGeom>
          <a:noFill/>
          <a:ln>
            <a:noFill/>
          </a:ln>
        </p:spPr>
      </p:pic>
      <p:sp>
        <p:nvSpPr>
          <p:cNvPr id="1446" name="Google Shape;1446;p71"/>
          <p:cNvSpPr txBox="1"/>
          <p:nvPr>
            <p:ph idx="1" type="body"/>
          </p:nvPr>
        </p:nvSpPr>
        <p:spPr>
          <a:xfrm>
            <a:off x="713250" y="4333075"/>
            <a:ext cx="7717500" cy="38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After</a:t>
            </a:r>
            <a:r>
              <a:rPr lang="en"/>
              <a:t> - preview invite &amp; invite confirmation screen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72"/>
          <p:cNvSpPr txBox="1"/>
          <p:nvPr>
            <p:ph idx="1" type="body"/>
          </p:nvPr>
        </p:nvSpPr>
        <p:spPr>
          <a:xfrm>
            <a:off x="713225" y="1122325"/>
            <a:ext cx="7417500" cy="35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Changes</a:t>
            </a:r>
            <a:endParaRPr/>
          </a:p>
          <a:p>
            <a:pPr indent="-342900" lvl="0" marL="457200" rtl="0" algn="l">
              <a:spcBef>
                <a:spcPts val="0"/>
              </a:spcBef>
              <a:spcAft>
                <a:spcPts val="0"/>
              </a:spcAft>
              <a:buSzPts val="1800"/>
              <a:buChar char="●"/>
            </a:pPr>
            <a:r>
              <a:rPr lang="en"/>
              <a:t>Allow user a chance to preview/edit invitation before sending it to a friend</a:t>
            </a:r>
            <a:endParaRPr/>
          </a:p>
          <a:p>
            <a:pPr indent="-342900" lvl="0" marL="457200" rtl="0" algn="l">
              <a:spcBef>
                <a:spcPts val="0"/>
              </a:spcBef>
              <a:spcAft>
                <a:spcPts val="0"/>
              </a:spcAft>
              <a:buSzPts val="1800"/>
              <a:buChar char="●"/>
            </a:pPr>
            <a:r>
              <a:rPr lang="en"/>
              <a:t>Added in-app invite confirmation screen instead of bringing user to their iMessage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Rationale</a:t>
            </a:r>
            <a:endParaRPr/>
          </a:p>
          <a:p>
            <a:pPr indent="-342900" lvl="0" marL="457200" rtl="0" algn="l">
              <a:spcBef>
                <a:spcPts val="0"/>
              </a:spcBef>
              <a:spcAft>
                <a:spcPts val="0"/>
              </a:spcAft>
              <a:buSzPts val="1800"/>
              <a:buChar char="●"/>
            </a:pPr>
            <a:r>
              <a:rPr lang="en"/>
              <a:t>Feedback that confirmation screen could have more event details, achieved by having invite preview with these details and telling user to find this event (and event details) in the upcoming events tab</a:t>
            </a:r>
            <a:endParaRPr/>
          </a:p>
          <a:p>
            <a:pPr indent="-342900" lvl="0" marL="457200" rtl="0" algn="l">
              <a:spcBef>
                <a:spcPts val="0"/>
              </a:spcBef>
              <a:spcAft>
                <a:spcPts val="0"/>
              </a:spcAft>
              <a:buSzPts val="1800"/>
              <a:buChar char="●"/>
            </a:pPr>
            <a:r>
              <a:rPr lang="en"/>
              <a:t>All users were unable to return to app after directed to iMessage, fixed by having an in-app confirmation screen instead of routing to iMessage</a:t>
            </a:r>
            <a:endParaRPr/>
          </a:p>
        </p:txBody>
      </p:sp>
      <p:sp>
        <p:nvSpPr>
          <p:cNvPr id="1452" name="Google Shape;1452;p72"/>
          <p:cNvSpPr txBox="1"/>
          <p:nvPr>
            <p:ph type="title"/>
          </p:nvPr>
        </p:nvSpPr>
        <p:spPr>
          <a:xfrm>
            <a:off x="713250" y="523025"/>
            <a:ext cx="8430900" cy="5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Major Design Change 3 - Confirmation Page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73"/>
          <p:cNvSpPr txBox="1"/>
          <p:nvPr>
            <p:ph type="ctrTitle"/>
          </p:nvPr>
        </p:nvSpPr>
        <p:spPr>
          <a:xfrm>
            <a:off x="1234219" y="1774050"/>
            <a:ext cx="657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Medium-Fi Prototype Task Flows </a:t>
            </a:r>
            <a:endParaRPr/>
          </a:p>
          <a:p>
            <a:pPr indent="0" lvl="0" marL="0" rtl="0" algn="ctr">
              <a:spcBef>
                <a:spcPts val="0"/>
              </a:spcBef>
              <a:spcAft>
                <a:spcPts val="0"/>
              </a:spcAft>
              <a:buNone/>
            </a:pPr>
            <a:r>
              <a:rPr lang="en" sz="1200"/>
              <a:t>(see slide notes)</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74"/>
          <p:cNvSpPr txBox="1"/>
          <p:nvPr>
            <p:ph type="title"/>
          </p:nvPr>
        </p:nvSpPr>
        <p:spPr>
          <a:xfrm>
            <a:off x="4184875" y="1228950"/>
            <a:ext cx="4245900" cy="219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Task Flow 1</a:t>
            </a:r>
            <a:endParaRPr/>
          </a:p>
          <a:p>
            <a:pPr indent="0" lvl="0" marL="0" rtl="0" algn="r">
              <a:spcBef>
                <a:spcPts val="0"/>
              </a:spcBef>
              <a:spcAft>
                <a:spcPts val="0"/>
              </a:spcAft>
              <a:buNone/>
            </a:pPr>
            <a:r>
              <a:rPr lang="en"/>
              <a:t>Plan intentional time alone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75"/>
          <p:cNvSpPr txBox="1"/>
          <p:nvPr>
            <p:ph type="title"/>
          </p:nvPr>
        </p:nvSpPr>
        <p:spPr>
          <a:xfrm>
            <a:off x="277950" y="521275"/>
            <a:ext cx="8974800" cy="56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1:</a:t>
            </a:r>
            <a:r>
              <a:rPr lang="en" sz="2600"/>
              <a:t> Plan Intentional Time Alone</a:t>
            </a:r>
            <a:endParaRPr sz="2600"/>
          </a:p>
        </p:txBody>
      </p:sp>
      <p:pic>
        <p:nvPicPr>
          <p:cNvPr id="1468" name="Google Shape;1468;p75"/>
          <p:cNvPicPr preferRelativeResize="0"/>
          <p:nvPr/>
        </p:nvPicPr>
        <p:blipFill rotWithShape="1">
          <a:blip r:embed="rId3">
            <a:alphaModFix/>
          </a:blip>
          <a:srcRect b="0" l="0" r="0" t="1555"/>
          <a:stretch/>
        </p:blipFill>
        <p:spPr>
          <a:xfrm>
            <a:off x="1650749" y="968349"/>
            <a:ext cx="1647350" cy="3545100"/>
          </a:xfrm>
          <a:prstGeom prst="rect">
            <a:avLst/>
          </a:prstGeom>
          <a:noFill/>
          <a:ln>
            <a:noFill/>
          </a:ln>
        </p:spPr>
      </p:pic>
      <p:pic>
        <p:nvPicPr>
          <p:cNvPr id="1469" name="Google Shape;1469;p75"/>
          <p:cNvPicPr preferRelativeResize="0"/>
          <p:nvPr/>
        </p:nvPicPr>
        <p:blipFill>
          <a:blip r:embed="rId4">
            <a:alphaModFix/>
          </a:blip>
          <a:stretch>
            <a:fillRect/>
          </a:stretch>
        </p:blipFill>
        <p:spPr>
          <a:xfrm>
            <a:off x="3651375" y="953200"/>
            <a:ext cx="1647350" cy="3572195"/>
          </a:xfrm>
          <a:prstGeom prst="rect">
            <a:avLst/>
          </a:prstGeom>
          <a:noFill/>
          <a:ln>
            <a:noFill/>
          </a:ln>
        </p:spPr>
      </p:pic>
      <p:pic>
        <p:nvPicPr>
          <p:cNvPr id="1470" name="Google Shape;1470;p75"/>
          <p:cNvPicPr preferRelativeResize="0"/>
          <p:nvPr/>
        </p:nvPicPr>
        <p:blipFill rotWithShape="1">
          <a:blip r:embed="rId5">
            <a:alphaModFix/>
          </a:blip>
          <a:srcRect b="0" l="0" r="0" t="1029"/>
          <a:stretch/>
        </p:blipFill>
        <p:spPr>
          <a:xfrm>
            <a:off x="5652049" y="968350"/>
            <a:ext cx="1647349" cy="3545085"/>
          </a:xfrm>
          <a:prstGeom prst="rect">
            <a:avLst/>
          </a:prstGeom>
          <a:noFill/>
          <a:ln>
            <a:noFill/>
          </a:ln>
        </p:spPr>
      </p:pic>
      <p:cxnSp>
        <p:nvCxnSpPr>
          <p:cNvPr id="1471" name="Google Shape;1471;p75"/>
          <p:cNvCxnSpPr/>
          <p:nvPr/>
        </p:nvCxnSpPr>
        <p:spPr>
          <a:xfrm>
            <a:off x="3041200" y="3535975"/>
            <a:ext cx="598800" cy="12300"/>
          </a:xfrm>
          <a:prstGeom prst="straightConnector1">
            <a:avLst/>
          </a:prstGeom>
          <a:noFill/>
          <a:ln cap="flat" cmpd="sng" w="38100">
            <a:solidFill>
              <a:schemeClr val="dk2"/>
            </a:solidFill>
            <a:prstDash val="solid"/>
            <a:round/>
            <a:headEnd len="med" w="med" type="none"/>
            <a:tailEnd len="med" w="med" type="triangle"/>
          </a:ln>
        </p:spPr>
      </p:cxnSp>
      <p:cxnSp>
        <p:nvCxnSpPr>
          <p:cNvPr id="1472" name="Google Shape;1472;p75"/>
          <p:cNvCxnSpPr/>
          <p:nvPr/>
        </p:nvCxnSpPr>
        <p:spPr>
          <a:xfrm>
            <a:off x="5004375" y="3535975"/>
            <a:ext cx="598800" cy="12300"/>
          </a:xfrm>
          <a:prstGeom prst="straightConnector1">
            <a:avLst/>
          </a:prstGeom>
          <a:noFill/>
          <a:ln cap="flat" cmpd="sng" w="38100">
            <a:solidFill>
              <a:schemeClr val="dk2"/>
            </a:solidFill>
            <a:prstDash val="solid"/>
            <a:round/>
            <a:headEnd len="med" w="med" type="none"/>
            <a:tailEnd len="med" w="med" type="triangle"/>
          </a:ln>
        </p:spPr>
      </p:cxnSp>
      <p:sp>
        <p:nvSpPr>
          <p:cNvPr id="1473" name="Google Shape;1473;p75"/>
          <p:cNvSpPr/>
          <p:nvPr/>
        </p:nvSpPr>
        <p:spPr>
          <a:xfrm>
            <a:off x="2919100" y="349322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5"/>
          <p:cNvSpPr/>
          <p:nvPr/>
        </p:nvSpPr>
        <p:spPr>
          <a:xfrm>
            <a:off x="4945650" y="349322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5" name="Google Shape;1475;p75"/>
          <p:cNvCxnSpPr/>
          <p:nvPr/>
        </p:nvCxnSpPr>
        <p:spPr>
          <a:xfrm flipH="1" rot="10800000">
            <a:off x="7355894" y="3778403"/>
            <a:ext cx="2305800" cy="16200"/>
          </a:xfrm>
          <a:prstGeom prst="straightConnector1">
            <a:avLst/>
          </a:prstGeom>
          <a:noFill/>
          <a:ln cap="flat" cmpd="sng" w="38100">
            <a:solidFill>
              <a:schemeClr val="dk2"/>
            </a:solidFill>
            <a:prstDash val="solid"/>
            <a:round/>
            <a:headEnd len="med" w="med" type="none"/>
            <a:tailEnd len="med" w="med" type="triangle"/>
          </a:ln>
        </p:spPr>
      </p:cxnSp>
      <p:sp>
        <p:nvSpPr>
          <p:cNvPr id="1476" name="Google Shape;1476;p75"/>
          <p:cNvSpPr/>
          <p:nvPr/>
        </p:nvSpPr>
        <p:spPr>
          <a:xfrm>
            <a:off x="7233800" y="373760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5"/>
          <p:cNvSpPr txBox="1"/>
          <p:nvPr/>
        </p:nvSpPr>
        <p:spPr>
          <a:xfrm>
            <a:off x="7835375" y="34230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njari"/>
                <a:ea typeface="Manjari"/>
                <a:cs typeface="Manjari"/>
                <a:sym typeface="Manjari"/>
              </a:rPr>
              <a:t>Drag up</a:t>
            </a:r>
            <a:endParaRPr>
              <a:latin typeface="Manjari"/>
              <a:ea typeface="Manjari"/>
              <a:cs typeface="Manjari"/>
              <a:sym typeface="Manjari"/>
            </a:endParaRPr>
          </a:p>
        </p:txBody>
      </p:sp>
      <p:sp>
        <p:nvSpPr>
          <p:cNvPr id="1478" name="Google Shape;1478;p75"/>
          <p:cNvSpPr txBox="1"/>
          <p:nvPr/>
        </p:nvSpPr>
        <p:spPr>
          <a:xfrm>
            <a:off x="1650775" y="4525400"/>
            <a:ext cx="164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Select self-care</a:t>
            </a:r>
            <a:endParaRPr b="1">
              <a:solidFill>
                <a:schemeClr val="accent2"/>
              </a:solidFill>
              <a:latin typeface="Manjari"/>
              <a:ea typeface="Manjari"/>
              <a:cs typeface="Manjari"/>
              <a:sym typeface="Manjari"/>
            </a:endParaRPr>
          </a:p>
        </p:txBody>
      </p:sp>
      <p:sp>
        <p:nvSpPr>
          <p:cNvPr id="1479" name="Google Shape;1479;p75"/>
          <p:cNvSpPr txBox="1"/>
          <p:nvPr/>
        </p:nvSpPr>
        <p:spPr>
          <a:xfrm>
            <a:off x="3651400" y="4449200"/>
            <a:ext cx="16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Select free time from calendar</a:t>
            </a:r>
            <a:endParaRPr b="1">
              <a:solidFill>
                <a:schemeClr val="accent2"/>
              </a:solidFill>
              <a:latin typeface="Manjari"/>
              <a:ea typeface="Manjari"/>
              <a:cs typeface="Manjari"/>
              <a:sym typeface="Manjari"/>
            </a:endParaRPr>
          </a:p>
        </p:txBody>
      </p:sp>
      <p:sp>
        <p:nvSpPr>
          <p:cNvPr id="1480" name="Google Shape;1480;p75"/>
          <p:cNvSpPr txBox="1"/>
          <p:nvPr/>
        </p:nvSpPr>
        <p:spPr>
          <a:xfrm>
            <a:off x="5298700" y="4449200"/>
            <a:ext cx="268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Browse curated activities by location and description</a:t>
            </a:r>
            <a:endParaRPr b="1">
              <a:solidFill>
                <a:schemeClr val="accent2"/>
              </a:solidFill>
              <a:latin typeface="Manjari"/>
              <a:ea typeface="Manjari"/>
              <a:cs typeface="Manjari"/>
              <a:sym typeface="Manja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76"/>
          <p:cNvPicPr preferRelativeResize="0"/>
          <p:nvPr/>
        </p:nvPicPr>
        <p:blipFill>
          <a:blip r:embed="rId3">
            <a:alphaModFix/>
          </a:blip>
          <a:stretch>
            <a:fillRect/>
          </a:stretch>
        </p:blipFill>
        <p:spPr>
          <a:xfrm>
            <a:off x="2321100" y="1007225"/>
            <a:ext cx="1635676" cy="3501141"/>
          </a:xfrm>
          <a:prstGeom prst="rect">
            <a:avLst/>
          </a:prstGeom>
          <a:noFill/>
          <a:ln>
            <a:noFill/>
          </a:ln>
        </p:spPr>
      </p:pic>
      <p:pic>
        <p:nvPicPr>
          <p:cNvPr id="1486" name="Google Shape;1486;p76"/>
          <p:cNvPicPr preferRelativeResize="0"/>
          <p:nvPr/>
        </p:nvPicPr>
        <p:blipFill>
          <a:blip r:embed="rId4">
            <a:alphaModFix/>
          </a:blip>
          <a:stretch>
            <a:fillRect/>
          </a:stretch>
        </p:blipFill>
        <p:spPr>
          <a:xfrm>
            <a:off x="4225250" y="1022300"/>
            <a:ext cx="1635676" cy="3548451"/>
          </a:xfrm>
          <a:prstGeom prst="rect">
            <a:avLst/>
          </a:prstGeom>
          <a:noFill/>
          <a:ln>
            <a:noFill/>
          </a:ln>
        </p:spPr>
      </p:pic>
      <p:pic>
        <p:nvPicPr>
          <p:cNvPr id="1487" name="Google Shape;1487;p76"/>
          <p:cNvPicPr preferRelativeResize="0"/>
          <p:nvPr/>
        </p:nvPicPr>
        <p:blipFill>
          <a:blip r:embed="rId5">
            <a:alphaModFix/>
          </a:blip>
          <a:stretch>
            <a:fillRect/>
          </a:stretch>
        </p:blipFill>
        <p:spPr>
          <a:xfrm>
            <a:off x="6831648" y="1029248"/>
            <a:ext cx="1561149" cy="3374982"/>
          </a:xfrm>
          <a:prstGeom prst="rect">
            <a:avLst/>
          </a:prstGeom>
          <a:noFill/>
          <a:ln>
            <a:noFill/>
          </a:ln>
        </p:spPr>
      </p:pic>
      <p:pic>
        <p:nvPicPr>
          <p:cNvPr id="1488" name="Google Shape;1488;p76"/>
          <p:cNvPicPr preferRelativeResize="0"/>
          <p:nvPr/>
        </p:nvPicPr>
        <p:blipFill rotWithShape="1">
          <a:blip r:embed="rId6">
            <a:alphaModFix/>
          </a:blip>
          <a:srcRect b="0" l="3222" r="0" t="0"/>
          <a:stretch/>
        </p:blipFill>
        <p:spPr>
          <a:xfrm>
            <a:off x="471973" y="1022298"/>
            <a:ext cx="1561150" cy="3491151"/>
          </a:xfrm>
          <a:prstGeom prst="rect">
            <a:avLst/>
          </a:prstGeom>
          <a:noFill/>
          <a:ln>
            <a:noFill/>
          </a:ln>
        </p:spPr>
      </p:pic>
      <p:cxnSp>
        <p:nvCxnSpPr>
          <p:cNvPr id="1489" name="Google Shape;1489;p76"/>
          <p:cNvCxnSpPr/>
          <p:nvPr/>
        </p:nvCxnSpPr>
        <p:spPr>
          <a:xfrm flipH="1" rot="10800000">
            <a:off x="1110800" y="3032188"/>
            <a:ext cx="1249500" cy="12300"/>
          </a:xfrm>
          <a:prstGeom prst="straightConnector1">
            <a:avLst/>
          </a:prstGeom>
          <a:noFill/>
          <a:ln cap="flat" cmpd="sng" w="38100">
            <a:solidFill>
              <a:schemeClr val="dk2"/>
            </a:solidFill>
            <a:prstDash val="solid"/>
            <a:round/>
            <a:headEnd len="med" w="med" type="none"/>
            <a:tailEnd len="med" w="med" type="triangle"/>
          </a:ln>
        </p:spPr>
      </p:cxnSp>
      <p:cxnSp>
        <p:nvCxnSpPr>
          <p:cNvPr id="1490" name="Google Shape;1490;p76"/>
          <p:cNvCxnSpPr/>
          <p:nvPr/>
        </p:nvCxnSpPr>
        <p:spPr>
          <a:xfrm>
            <a:off x="3675700" y="3199138"/>
            <a:ext cx="534900" cy="6300"/>
          </a:xfrm>
          <a:prstGeom prst="straightConnector1">
            <a:avLst/>
          </a:prstGeom>
          <a:noFill/>
          <a:ln cap="flat" cmpd="sng" w="38100">
            <a:solidFill>
              <a:schemeClr val="dk2"/>
            </a:solidFill>
            <a:prstDash val="solid"/>
            <a:round/>
            <a:headEnd len="med" w="med" type="none"/>
            <a:tailEnd len="med" w="med" type="triangle"/>
          </a:ln>
        </p:spPr>
      </p:cxnSp>
      <p:cxnSp>
        <p:nvCxnSpPr>
          <p:cNvPr id="1491" name="Google Shape;1491;p76"/>
          <p:cNvCxnSpPr/>
          <p:nvPr/>
        </p:nvCxnSpPr>
        <p:spPr>
          <a:xfrm>
            <a:off x="5542675" y="3826288"/>
            <a:ext cx="1286700" cy="17400"/>
          </a:xfrm>
          <a:prstGeom prst="straightConnector1">
            <a:avLst/>
          </a:prstGeom>
          <a:noFill/>
          <a:ln cap="flat" cmpd="sng" w="38100">
            <a:solidFill>
              <a:schemeClr val="dk2"/>
            </a:solidFill>
            <a:prstDash val="solid"/>
            <a:round/>
            <a:headEnd len="med" w="med" type="none"/>
            <a:tailEnd len="med" w="med" type="triangle"/>
          </a:ln>
        </p:spPr>
      </p:cxnSp>
      <p:sp>
        <p:nvSpPr>
          <p:cNvPr id="1492" name="Google Shape;1492;p76"/>
          <p:cNvSpPr/>
          <p:nvPr/>
        </p:nvSpPr>
        <p:spPr>
          <a:xfrm>
            <a:off x="988700" y="2989438"/>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6"/>
          <p:cNvSpPr/>
          <p:nvPr/>
        </p:nvSpPr>
        <p:spPr>
          <a:xfrm>
            <a:off x="3538950" y="3153388"/>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6"/>
          <p:cNvSpPr/>
          <p:nvPr/>
        </p:nvSpPr>
        <p:spPr>
          <a:xfrm>
            <a:off x="5478250" y="3786088"/>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5" name="Google Shape;1495;p76"/>
          <p:cNvCxnSpPr>
            <a:endCxn id="1486" idx="1"/>
          </p:cNvCxnSpPr>
          <p:nvPr/>
        </p:nvCxnSpPr>
        <p:spPr>
          <a:xfrm>
            <a:off x="1614350" y="2761126"/>
            <a:ext cx="2610900" cy="35400"/>
          </a:xfrm>
          <a:prstGeom prst="straightConnector1">
            <a:avLst/>
          </a:prstGeom>
          <a:noFill/>
          <a:ln cap="flat" cmpd="sng" w="38100">
            <a:solidFill>
              <a:schemeClr val="dk2"/>
            </a:solidFill>
            <a:prstDash val="solid"/>
            <a:round/>
            <a:headEnd len="med" w="med" type="none"/>
            <a:tailEnd len="med" w="med" type="triangle"/>
          </a:ln>
        </p:spPr>
      </p:cxnSp>
      <p:sp>
        <p:nvSpPr>
          <p:cNvPr id="1496" name="Google Shape;1496;p76"/>
          <p:cNvSpPr/>
          <p:nvPr/>
        </p:nvSpPr>
        <p:spPr>
          <a:xfrm>
            <a:off x="1556475" y="2718963"/>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7" name="Google Shape;1497;p76"/>
          <p:cNvCxnSpPr/>
          <p:nvPr/>
        </p:nvCxnSpPr>
        <p:spPr>
          <a:xfrm flipH="1">
            <a:off x="5860925" y="2923300"/>
            <a:ext cx="537300" cy="230100"/>
          </a:xfrm>
          <a:prstGeom prst="straightConnector1">
            <a:avLst/>
          </a:prstGeom>
          <a:noFill/>
          <a:ln cap="flat" cmpd="sng" w="38100">
            <a:solidFill>
              <a:schemeClr val="dk2"/>
            </a:solidFill>
            <a:prstDash val="solid"/>
            <a:round/>
            <a:headEnd len="med" w="med" type="none"/>
            <a:tailEnd len="med" w="med" type="triangle"/>
          </a:ln>
        </p:spPr>
      </p:cxnSp>
      <p:sp>
        <p:nvSpPr>
          <p:cNvPr id="1498" name="Google Shape;1498;p76"/>
          <p:cNvSpPr txBox="1"/>
          <p:nvPr/>
        </p:nvSpPr>
        <p:spPr>
          <a:xfrm>
            <a:off x="5992300" y="1987650"/>
            <a:ext cx="900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anjari"/>
                <a:ea typeface="Manjari"/>
                <a:cs typeface="Manjari"/>
                <a:sym typeface="Manjari"/>
              </a:rPr>
              <a:t>Each underlined field links back to the page where it was selected</a:t>
            </a:r>
            <a:endParaRPr sz="900">
              <a:latin typeface="Manjari"/>
              <a:ea typeface="Manjari"/>
              <a:cs typeface="Manjari"/>
              <a:sym typeface="Manjari"/>
            </a:endParaRPr>
          </a:p>
        </p:txBody>
      </p:sp>
      <p:cxnSp>
        <p:nvCxnSpPr>
          <p:cNvPr id="1499" name="Google Shape;1499;p76"/>
          <p:cNvCxnSpPr/>
          <p:nvPr/>
        </p:nvCxnSpPr>
        <p:spPr>
          <a:xfrm flipH="1" rot="10800000">
            <a:off x="-1842750" y="2573200"/>
            <a:ext cx="2320800" cy="12300"/>
          </a:xfrm>
          <a:prstGeom prst="straightConnector1">
            <a:avLst/>
          </a:prstGeom>
          <a:noFill/>
          <a:ln cap="flat" cmpd="sng" w="38100">
            <a:solidFill>
              <a:schemeClr val="dk2"/>
            </a:solidFill>
            <a:prstDash val="solid"/>
            <a:round/>
            <a:headEnd len="med" w="med" type="none"/>
            <a:tailEnd len="med" w="med" type="triangle"/>
          </a:ln>
        </p:spPr>
      </p:cxnSp>
      <p:sp>
        <p:nvSpPr>
          <p:cNvPr id="1500" name="Google Shape;1500;p76"/>
          <p:cNvSpPr txBox="1"/>
          <p:nvPr/>
        </p:nvSpPr>
        <p:spPr>
          <a:xfrm>
            <a:off x="-170275" y="4451700"/>
            <a:ext cx="268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Drag up to view more activities</a:t>
            </a:r>
            <a:endParaRPr b="1">
              <a:solidFill>
                <a:schemeClr val="accent2"/>
              </a:solidFill>
              <a:latin typeface="Manjari"/>
              <a:ea typeface="Manjari"/>
              <a:cs typeface="Manjari"/>
              <a:sym typeface="Manjari"/>
            </a:endParaRPr>
          </a:p>
        </p:txBody>
      </p:sp>
      <p:sp>
        <p:nvSpPr>
          <p:cNvPr id="1501" name="Google Shape;1501;p76"/>
          <p:cNvSpPr txBox="1"/>
          <p:nvPr/>
        </p:nvSpPr>
        <p:spPr>
          <a:xfrm>
            <a:off x="1935400" y="4375500"/>
            <a:ext cx="227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View event details with weather, travel time and link to Google Maps</a:t>
            </a:r>
            <a:endParaRPr b="1" sz="1200">
              <a:solidFill>
                <a:schemeClr val="accent2"/>
              </a:solidFill>
              <a:latin typeface="Manjari"/>
              <a:ea typeface="Manjari"/>
              <a:cs typeface="Manjari"/>
              <a:sym typeface="Manjari"/>
            </a:endParaRPr>
          </a:p>
        </p:txBody>
      </p:sp>
      <p:sp>
        <p:nvSpPr>
          <p:cNvPr id="1502" name="Google Shape;1502;p76"/>
          <p:cNvSpPr txBox="1"/>
          <p:nvPr/>
        </p:nvSpPr>
        <p:spPr>
          <a:xfrm>
            <a:off x="3985725" y="4451700"/>
            <a:ext cx="227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Preview text notification and confirm/edit</a:t>
            </a:r>
            <a:endParaRPr b="1">
              <a:solidFill>
                <a:schemeClr val="accent2"/>
              </a:solidFill>
              <a:latin typeface="Manjari"/>
              <a:ea typeface="Manjari"/>
              <a:cs typeface="Manjari"/>
              <a:sym typeface="Manjari"/>
            </a:endParaRPr>
          </a:p>
        </p:txBody>
      </p:sp>
      <p:sp>
        <p:nvSpPr>
          <p:cNvPr id="1503" name="Google Shape;1503;p76"/>
          <p:cNvSpPr txBox="1"/>
          <p:nvPr/>
        </p:nvSpPr>
        <p:spPr>
          <a:xfrm>
            <a:off x="6474625" y="4375500"/>
            <a:ext cx="227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Find details of event in upcoming events tab</a:t>
            </a:r>
            <a:endParaRPr b="1">
              <a:solidFill>
                <a:schemeClr val="accent2"/>
              </a:solidFill>
              <a:latin typeface="Manjari"/>
              <a:ea typeface="Manjari"/>
              <a:cs typeface="Manjari"/>
              <a:sym typeface="Manjari"/>
            </a:endParaRPr>
          </a:p>
        </p:txBody>
      </p:sp>
      <p:sp>
        <p:nvSpPr>
          <p:cNvPr id="1504" name="Google Shape;1504;p76"/>
          <p:cNvSpPr txBox="1"/>
          <p:nvPr>
            <p:ph type="title"/>
          </p:nvPr>
        </p:nvSpPr>
        <p:spPr>
          <a:xfrm>
            <a:off x="277950" y="521275"/>
            <a:ext cx="8974800" cy="56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1: Plan Intentional Time Alone</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77"/>
          <p:cNvSpPr txBox="1"/>
          <p:nvPr>
            <p:ph type="title"/>
          </p:nvPr>
        </p:nvSpPr>
        <p:spPr>
          <a:xfrm>
            <a:off x="4184875" y="1338900"/>
            <a:ext cx="4245900" cy="219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Task Flow 2</a:t>
            </a:r>
            <a:endParaRPr/>
          </a:p>
          <a:p>
            <a:pPr indent="0" lvl="0" marL="0" rtl="0" algn="r">
              <a:spcBef>
                <a:spcPts val="0"/>
              </a:spcBef>
              <a:spcAft>
                <a:spcPts val="0"/>
              </a:spcAft>
              <a:buNone/>
            </a:pPr>
            <a:r>
              <a:rPr lang="en"/>
              <a:t>Plan intentional time with a friend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78"/>
          <p:cNvSpPr txBox="1"/>
          <p:nvPr>
            <p:ph type="title"/>
          </p:nvPr>
        </p:nvSpPr>
        <p:spPr>
          <a:xfrm>
            <a:off x="277950" y="523025"/>
            <a:ext cx="8681400" cy="5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2:</a:t>
            </a:r>
            <a:r>
              <a:rPr lang="en" sz="2600"/>
              <a:t> </a:t>
            </a:r>
            <a:r>
              <a:rPr lang="en" sz="2600"/>
              <a:t>Plan intentional time with a friend</a:t>
            </a:r>
            <a:endParaRPr sz="2600"/>
          </a:p>
        </p:txBody>
      </p:sp>
      <p:pic>
        <p:nvPicPr>
          <p:cNvPr id="1515" name="Google Shape;1515;p78"/>
          <p:cNvPicPr preferRelativeResize="0"/>
          <p:nvPr/>
        </p:nvPicPr>
        <p:blipFill rotWithShape="1">
          <a:blip r:embed="rId3">
            <a:alphaModFix/>
          </a:blip>
          <a:srcRect b="0" l="0" r="0" t="1555"/>
          <a:stretch/>
        </p:blipFill>
        <p:spPr>
          <a:xfrm>
            <a:off x="753950" y="1007224"/>
            <a:ext cx="1652000" cy="3555101"/>
          </a:xfrm>
          <a:prstGeom prst="rect">
            <a:avLst/>
          </a:prstGeom>
          <a:noFill/>
          <a:ln>
            <a:noFill/>
          </a:ln>
        </p:spPr>
      </p:pic>
      <p:pic>
        <p:nvPicPr>
          <p:cNvPr id="1516" name="Google Shape;1516;p78"/>
          <p:cNvPicPr preferRelativeResize="0"/>
          <p:nvPr/>
        </p:nvPicPr>
        <p:blipFill>
          <a:blip r:embed="rId4">
            <a:alphaModFix/>
          </a:blip>
          <a:stretch>
            <a:fillRect/>
          </a:stretch>
        </p:blipFill>
        <p:spPr>
          <a:xfrm>
            <a:off x="2732949" y="1007225"/>
            <a:ext cx="1652000" cy="3576291"/>
          </a:xfrm>
          <a:prstGeom prst="rect">
            <a:avLst/>
          </a:prstGeom>
          <a:noFill/>
          <a:ln>
            <a:noFill/>
          </a:ln>
        </p:spPr>
      </p:pic>
      <p:pic>
        <p:nvPicPr>
          <p:cNvPr id="1517" name="Google Shape;1517;p78"/>
          <p:cNvPicPr preferRelativeResize="0"/>
          <p:nvPr/>
        </p:nvPicPr>
        <p:blipFill>
          <a:blip r:embed="rId5">
            <a:alphaModFix/>
          </a:blip>
          <a:stretch>
            <a:fillRect/>
          </a:stretch>
        </p:blipFill>
        <p:spPr>
          <a:xfrm>
            <a:off x="4687549" y="1007225"/>
            <a:ext cx="1652000" cy="3529678"/>
          </a:xfrm>
          <a:prstGeom prst="rect">
            <a:avLst/>
          </a:prstGeom>
          <a:noFill/>
          <a:ln>
            <a:noFill/>
          </a:ln>
        </p:spPr>
      </p:pic>
      <p:pic>
        <p:nvPicPr>
          <p:cNvPr id="1518" name="Google Shape;1518;p78"/>
          <p:cNvPicPr preferRelativeResize="0"/>
          <p:nvPr/>
        </p:nvPicPr>
        <p:blipFill>
          <a:blip r:embed="rId6">
            <a:alphaModFix/>
          </a:blip>
          <a:stretch>
            <a:fillRect/>
          </a:stretch>
        </p:blipFill>
        <p:spPr>
          <a:xfrm>
            <a:off x="6642150" y="1007225"/>
            <a:ext cx="1652000" cy="3586925"/>
          </a:xfrm>
          <a:prstGeom prst="rect">
            <a:avLst/>
          </a:prstGeom>
          <a:noFill/>
          <a:ln>
            <a:noFill/>
          </a:ln>
        </p:spPr>
      </p:pic>
      <p:cxnSp>
        <p:nvCxnSpPr>
          <p:cNvPr id="1519" name="Google Shape;1519;p78"/>
          <p:cNvCxnSpPr/>
          <p:nvPr/>
        </p:nvCxnSpPr>
        <p:spPr>
          <a:xfrm>
            <a:off x="2187925" y="3230625"/>
            <a:ext cx="598800" cy="12300"/>
          </a:xfrm>
          <a:prstGeom prst="straightConnector1">
            <a:avLst/>
          </a:prstGeom>
          <a:noFill/>
          <a:ln cap="flat" cmpd="sng" w="38100">
            <a:solidFill>
              <a:schemeClr val="dk2"/>
            </a:solidFill>
            <a:prstDash val="solid"/>
            <a:round/>
            <a:headEnd len="med" w="med" type="none"/>
            <a:tailEnd len="med" w="med" type="triangle"/>
          </a:ln>
        </p:spPr>
      </p:cxnSp>
      <p:sp>
        <p:nvSpPr>
          <p:cNvPr id="1520" name="Google Shape;1520;p78"/>
          <p:cNvSpPr/>
          <p:nvPr/>
        </p:nvSpPr>
        <p:spPr>
          <a:xfrm>
            <a:off x="2065825" y="318787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1" name="Google Shape;1521;p78"/>
          <p:cNvCxnSpPr/>
          <p:nvPr/>
        </p:nvCxnSpPr>
        <p:spPr>
          <a:xfrm>
            <a:off x="4088750" y="2794525"/>
            <a:ext cx="598800" cy="12300"/>
          </a:xfrm>
          <a:prstGeom prst="straightConnector1">
            <a:avLst/>
          </a:prstGeom>
          <a:noFill/>
          <a:ln cap="flat" cmpd="sng" w="38100">
            <a:solidFill>
              <a:schemeClr val="dk2"/>
            </a:solidFill>
            <a:prstDash val="solid"/>
            <a:round/>
            <a:headEnd len="med" w="med" type="none"/>
            <a:tailEnd len="med" w="med" type="triangle"/>
          </a:ln>
        </p:spPr>
      </p:cxnSp>
      <p:sp>
        <p:nvSpPr>
          <p:cNvPr id="1522" name="Google Shape;1522;p78"/>
          <p:cNvSpPr/>
          <p:nvPr/>
        </p:nvSpPr>
        <p:spPr>
          <a:xfrm>
            <a:off x="4020425" y="275177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3" name="Google Shape;1523;p78"/>
          <p:cNvCxnSpPr/>
          <p:nvPr/>
        </p:nvCxnSpPr>
        <p:spPr>
          <a:xfrm>
            <a:off x="5422950" y="3608750"/>
            <a:ext cx="1263900" cy="600"/>
          </a:xfrm>
          <a:prstGeom prst="straightConnector1">
            <a:avLst/>
          </a:prstGeom>
          <a:noFill/>
          <a:ln cap="flat" cmpd="sng" w="38100">
            <a:solidFill>
              <a:schemeClr val="dk2"/>
            </a:solidFill>
            <a:prstDash val="solid"/>
            <a:round/>
            <a:headEnd len="med" w="med" type="none"/>
            <a:tailEnd len="med" w="med" type="triangle"/>
          </a:ln>
        </p:spPr>
      </p:cxnSp>
      <p:sp>
        <p:nvSpPr>
          <p:cNvPr id="1524" name="Google Shape;1524;p78"/>
          <p:cNvSpPr/>
          <p:nvPr/>
        </p:nvSpPr>
        <p:spPr>
          <a:xfrm>
            <a:off x="5354625" y="356600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5" name="Google Shape;1525;p78"/>
          <p:cNvCxnSpPr>
            <a:stCxn id="1526" idx="6"/>
          </p:cNvCxnSpPr>
          <p:nvPr/>
        </p:nvCxnSpPr>
        <p:spPr>
          <a:xfrm>
            <a:off x="8054575" y="3517850"/>
            <a:ext cx="2175600" cy="315300"/>
          </a:xfrm>
          <a:prstGeom prst="straightConnector1">
            <a:avLst/>
          </a:prstGeom>
          <a:noFill/>
          <a:ln cap="flat" cmpd="sng" w="38100">
            <a:solidFill>
              <a:schemeClr val="dk2"/>
            </a:solidFill>
            <a:prstDash val="solid"/>
            <a:round/>
            <a:headEnd len="med" w="med" type="none"/>
            <a:tailEnd len="med" w="med" type="triangle"/>
          </a:ln>
        </p:spPr>
      </p:cxnSp>
      <p:sp>
        <p:nvSpPr>
          <p:cNvPr id="1526" name="Google Shape;1526;p78"/>
          <p:cNvSpPr/>
          <p:nvPr/>
        </p:nvSpPr>
        <p:spPr>
          <a:xfrm>
            <a:off x="7932475" y="346895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txBox="1"/>
          <p:nvPr/>
        </p:nvSpPr>
        <p:spPr>
          <a:xfrm>
            <a:off x="8360725" y="3608750"/>
            <a:ext cx="113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anjari"/>
                <a:ea typeface="Manjari"/>
                <a:cs typeface="Manjari"/>
                <a:sym typeface="Manjari"/>
              </a:rPr>
              <a:t>Drag up</a:t>
            </a:r>
            <a:endParaRPr>
              <a:latin typeface="Manjari"/>
              <a:ea typeface="Manjari"/>
              <a:cs typeface="Manjari"/>
              <a:sym typeface="Manjari"/>
            </a:endParaRPr>
          </a:p>
        </p:txBody>
      </p:sp>
      <p:sp>
        <p:nvSpPr>
          <p:cNvPr id="1528" name="Google Shape;1528;p78"/>
          <p:cNvSpPr txBox="1"/>
          <p:nvPr/>
        </p:nvSpPr>
        <p:spPr>
          <a:xfrm>
            <a:off x="707850" y="4594150"/>
            <a:ext cx="174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Select socialize</a:t>
            </a:r>
            <a:endParaRPr b="1">
              <a:solidFill>
                <a:schemeClr val="accent2"/>
              </a:solidFill>
              <a:latin typeface="Manjari"/>
              <a:ea typeface="Manjari"/>
              <a:cs typeface="Manjari"/>
              <a:sym typeface="Manjari"/>
            </a:endParaRPr>
          </a:p>
        </p:txBody>
      </p:sp>
      <p:sp>
        <p:nvSpPr>
          <p:cNvPr id="1529" name="Google Shape;1529;p78"/>
          <p:cNvSpPr txBox="1"/>
          <p:nvPr/>
        </p:nvSpPr>
        <p:spPr>
          <a:xfrm>
            <a:off x="2402900" y="4486450"/>
            <a:ext cx="231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See times you and your friends are free</a:t>
            </a:r>
            <a:endParaRPr b="1">
              <a:solidFill>
                <a:schemeClr val="accent2"/>
              </a:solidFill>
              <a:latin typeface="Manjari"/>
              <a:ea typeface="Manjari"/>
              <a:cs typeface="Manjari"/>
              <a:sym typeface="Manjari"/>
            </a:endParaRPr>
          </a:p>
        </p:txBody>
      </p:sp>
      <p:sp>
        <p:nvSpPr>
          <p:cNvPr id="1530" name="Google Shape;1530;p78"/>
          <p:cNvSpPr txBox="1"/>
          <p:nvPr/>
        </p:nvSpPr>
        <p:spPr>
          <a:xfrm>
            <a:off x="4399125" y="4486450"/>
            <a:ext cx="203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Select a friend to hang out with</a:t>
            </a:r>
            <a:endParaRPr b="1">
              <a:solidFill>
                <a:schemeClr val="accent2"/>
              </a:solidFill>
              <a:latin typeface="Manjari"/>
              <a:ea typeface="Manjari"/>
              <a:cs typeface="Manjari"/>
              <a:sym typeface="Manjari"/>
            </a:endParaRPr>
          </a:p>
        </p:txBody>
      </p:sp>
      <p:sp>
        <p:nvSpPr>
          <p:cNvPr id="1531" name="Google Shape;1531;p78"/>
          <p:cNvSpPr txBox="1"/>
          <p:nvPr/>
        </p:nvSpPr>
        <p:spPr>
          <a:xfrm>
            <a:off x="6339550" y="4451700"/>
            <a:ext cx="268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Browse curated activities by location and description</a:t>
            </a:r>
            <a:endParaRPr b="1">
              <a:solidFill>
                <a:schemeClr val="accent2"/>
              </a:solidFill>
              <a:latin typeface="Manjari"/>
              <a:ea typeface="Manjari"/>
              <a:cs typeface="Manjari"/>
              <a:sym typeface="Manja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79"/>
          <p:cNvSpPr txBox="1"/>
          <p:nvPr>
            <p:ph type="title"/>
          </p:nvPr>
        </p:nvSpPr>
        <p:spPr>
          <a:xfrm>
            <a:off x="277950" y="523025"/>
            <a:ext cx="8681400" cy="5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2: Plan intentional time with a friend</a:t>
            </a:r>
            <a:endParaRPr sz="2600"/>
          </a:p>
        </p:txBody>
      </p:sp>
      <p:pic>
        <p:nvPicPr>
          <p:cNvPr id="1537" name="Google Shape;1537;p79"/>
          <p:cNvPicPr preferRelativeResize="0"/>
          <p:nvPr/>
        </p:nvPicPr>
        <p:blipFill>
          <a:blip r:embed="rId3">
            <a:alphaModFix/>
          </a:blip>
          <a:stretch>
            <a:fillRect/>
          </a:stretch>
        </p:blipFill>
        <p:spPr>
          <a:xfrm>
            <a:off x="413050" y="1017225"/>
            <a:ext cx="1631325" cy="3494451"/>
          </a:xfrm>
          <a:prstGeom prst="rect">
            <a:avLst/>
          </a:prstGeom>
          <a:noFill/>
          <a:ln>
            <a:noFill/>
          </a:ln>
        </p:spPr>
      </p:pic>
      <p:pic>
        <p:nvPicPr>
          <p:cNvPr id="1538" name="Google Shape;1538;p79"/>
          <p:cNvPicPr preferRelativeResize="0"/>
          <p:nvPr/>
        </p:nvPicPr>
        <p:blipFill>
          <a:blip r:embed="rId4">
            <a:alphaModFix/>
          </a:blip>
          <a:stretch>
            <a:fillRect/>
          </a:stretch>
        </p:blipFill>
        <p:spPr>
          <a:xfrm>
            <a:off x="2368700" y="1017225"/>
            <a:ext cx="1631325" cy="3533000"/>
          </a:xfrm>
          <a:prstGeom prst="rect">
            <a:avLst/>
          </a:prstGeom>
          <a:noFill/>
          <a:ln>
            <a:noFill/>
          </a:ln>
        </p:spPr>
      </p:pic>
      <p:pic>
        <p:nvPicPr>
          <p:cNvPr id="1539" name="Google Shape;1539;p79"/>
          <p:cNvPicPr preferRelativeResize="0"/>
          <p:nvPr/>
        </p:nvPicPr>
        <p:blipFill>
          <a:blip r:embed="rId5">
            <a:alphaModFix/>
          </a:blip>
          <a:stretch>
            <a:fillRect/>
          </a:stretch>
        </p:blipFill>
        <p:spPr>
          <a:xfrm>
            <a:off x="4324350" y="1017225"/>
            <a:ext cx="1631325" cy="3525435"/>
          </a:xfrm>
          <a:prstGeom prst="rect">
            <a:avLst/>
          </a:prstGeom>
          <a:noFill/>
          <a:ln>
            <a:noFill/>
          </a:ln>
        </p:spPr>
      </p:pic>
      <p:pic>
        <p:nvPicPr>
          <p:cNvPr id="1540" name="Google Shape;1540;p79"/>
          <p:cNvPicPr preferRelativeResize="0"/>
          <p:nvPr/>
        </p:nvPicPr>
        <p:blipFill>
          <a:blip r:embed="rId6">
            <a:alphaModFix/>
          </a:blip>
          <a:stretch>
            <a:fillRect/>
          </a:stretch>
        </p:blipFill>
        <p:spPr>
          <a:xfrm>
            <a:off x="7012800" y="1007224"/>
            <a:ext cx="1631325" cy="3551010"/>
          </a:xfrm>
          <a:prstGeom prst="rect">
            <a:avLst/>
          </a:prstGeom>
          <a:noFill/>
          <a:ln>
            <a:noFill/>
          </a:ln>
        </p:spPr>
      </p:pic>
      <p:cxnSp>
        <p:nvCxnSpPr>
          <p:cNvPr id="1541" name="Google Shape;1541;p79"/>
          <p:cNvCxnSpPr/>
          <p:nvPr/>
        </p:nvCxnSpPr>
        <p:spPr>
          <a:xfrm>
            <a:off x="1772350" y="2671443"/>
            <a:ext cx="2554500" cy="186000"/>
          </a:xfrm>
          <a:prstGeom prst="straightConnector1">
            <a:avLst/>
          </a:prstGeom>
          <a:noFill/>
          <a:ln cap="flat" cmpd="sng" w="38100">
            <a:solidFill>
              <a:schemeClr val="dk2"/>
            </a:solidFill>
            <a:prstDash val="solid"/>
            <a:round/>
            <a:headEnd len="med" w="med" type="none"/>
            <a:tailEnd len="med" w="med" type="triangle"/>
          </a:ln>
        </p:spPr>
      </p:cxnSp>
      <p:sp>
        <p:nvSpPr>
          <p:cNvPr id="1542" name="Google Shape;1542;p79"/>
          <p:cNvSpPr/>
          <p:nvPr/>
        </p:nvSpPr>
        <p:spPr>
          <a:xfrm>
            <a:off x="1716600" y="259395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3" name="Google Shape;1543;p79"/>
          <p:cNvCxnSpPr>
            <a:stCxn id="1544" idx="6"/>
          </p:cNvCxnSpPr>
          <p:nvPr/>
        </p:nvCxnSpPr>
        <p:spPr>
          <a:xfrm>
            <a:off x="1171050" y="3045975"/>
            <a:ext cx="1213200" cy="139800"/>
          </a:xfrm>
          <a:prstGeom prst="straightConnector1">
            <a:avLst/>
          </a:prstGeom>
          <a:noFill/>
          <a:ln cap="flat" cmpd="sng" w="38100">
            <a:solidFill>
              <a:schemeClr val="dk2"/>
            </a:solidFill>
            <a:prstDash val="solid"/>
            <a:round/>
            <a:headEnd len="med" w="med" type="none"/>
            <a:tailEnd len="med" w="med" type="triangle"/>
          </a:ln>
        </p:spPr>
      </p:cxnSp>
      <p:sp>
        <p:nvSpPr>
          <p:cNvPr id="1544" name="Google Shape;1544;p79"/>
          <p:cNvSpPr/>
          <p:nvPr/>
        </p:nvSpPr>
        <p:spPr>
          <a:xfrm>
            <a:off x="1048950" y="299707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79"/>
          <p:cNvCxnSpPr/>
          <p:nvPr/>
        </p:nvCxnSpPr>
        <p:spPr>
          <a:xfrm>
            <a:off x="3635125" y="3240050"/>
            <a:ext cx="745500" cy="49500"/>
          </a:xfrm>
          <a:prstGeom prst="straightConnector1">
            <a:avLst/>
          </a:prstGeom>
          <a:noFill/>
          <a:ln cap="flat" cmpd="sng" w="38100">
            <a:solidFill>
              <a:schemeClr val="dk2"/>
            </a:solidFill>
            <a:prstDash val="solid"/>
            <a:round/>
            <a:headEnd len="med" w="med" type="none"/>
            <a:tailEnd len="med" w="med" type="triangle"/>
          </a:ln>
        </p:spPr>
      </p:cxnSp>
      <p:sp>
        <p:nvSpPr>
          <p:cNvPr id="1546" name="Google Shape;1546;p79"/>
          <p:cNvSpPr/>
          <p:nvPr/>
        </p:nvSpPr>
        <p:spPr>
          <a:xfrm>
            <a:off x="3513025" y="321590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7" name="Google Shape;1547;p79"/>
          <p:cNvCxnSpPr/>
          <p:nvPr/>
        </p:nvCxnSpPr>
        <p:spPr>
          <a:xfrm>
            <a:off x="5756525" y="3783375"/>
            <a:ext cx="1236000" cy="9300"/>
          </a:xfrm>
          <a:prstGeom prst="straightConnector1">
            <a:avLst/>
          </a:prstGeom>
          <a:noFill/>
          <a:ln cap="flat" cmpd="sng" w="38100">
            <a:solidFill>
              <a:schemeClr val="dk2"/>
            </a:solidFill>
            <a:prstDash val="solid"/>
            <a:round/>
            <a:headEnd len="med" w="med" type="none"/>
            <a:tailEnd len="med" w="med" type="triangle"/>
          </a:ln>
        </p:spPr>
      </p:cxnSp>
      <p:sp>
        <p:nvSpPr>
          <p:cNvPr id="1548" name="Google Shape;1548;p79"/>
          <p:cNvSpPr/>
          <p:nvPr/>
        </p:nvSpPr>
        <p:spPr>
          <a:xfrm>
            <a:off x="5634425" y="374062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9" name="Google Shape;1549;p79"/>
          <p:cNvCxnSpPr/>
          <p:nvPr/>
        </p:nvCxnSpPr>
        <p:spPr>
          <a:xfrm flipH="1">
            <a:off x="5894575" y="2863713"/>
            <a:ext cx="537300" cy="230100"/>
          </a:xfrm>
          <a:prstGeom prst="straightConnector1">
            <a:avLst/>
          </a:prstGeom>
          <a:noFill/>
          <a:ln cap="flat" cmpd="sng" w="38100">
            <a:solidFill>
              <a:schemeClr val="dk2"/>
            </a:solidFill>
            <a:prstDash val="solid"/>
            <a:round/>
            <a:headEnd len="med" w="med" type="none"/>
            <a:tailEnd len="med" w="med" type="triangle"/>
          </a:ln>
        </p:spPr>
      </p:cxnSp>
      <p:sp>
        <p:nvSpPr>
          <p:cNvPr id="1550" name="Google Shape;1550;p79"/>
          <p:cNvSpPr txBox="1"/>
          <p:nvPr/>
        </p:nvSpPr>
        <p:spPr>
          <a:xfrm>
            <a:off x="6112500" y="1887388"/>
            <a:ext cx="900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Manjari"/>
                <a:ea typeface="Manjari"/>
                <a:cs typeface="Manjari"/>
                <a:sym typeface="Manjari"/>
              </a:rPr>
              <a:t>Each underlined field links back to the page where it was selected</a:t>
            </a:r>
            <a:endParaRPr sz="900">
              <a:latin typeface="Manjari"/>
              <a:ea typeface="Manjari"/>
              <a:cs typeface="Manjari"/>
              <a:sym typeface="Manjari"/>
            </a:endParaRPr>
          </a:p>
        </p:txBody>
      </p:sp>
      <p:cxnSp>
        <p:nvCxnSpPr>
          <p:cNvPr id="1551" name="Google Shape;1551;p79"/>
          <p:cNvCxnSpPr/>
          <p:nvPr/>
        </p:nvCxnSpPr>
        <p:spPr>
          <a:xfrm>
            <a:off x="-1813650" y="2960475"/>
            <a:ext cx="2287800" cy="36600"/>
          </a:xfrm>
          <a:prstGeom prst="straightConnector1">
            <a:avLst/>
          </a:prstGeom>
          <a:noFill/>
          <a:ln cap="flat" cmpd="sng" w="38100">
            <a:solidFill>
              <a:schemeClr val="dk2"/>
            </a:solidFill>
            <a:prstDash val="solid"/>
            <a:round/>
            <a:headEnd len="med" w="med" type="none"/>
            <a:tailEnd len="med" w="med" type="triangle"/>
          </a:ln>
        </p:spPr>
      </p:cxnSp>
      <p:sp>
        <p:nvSpPr>
          <p:cNvPr id="1552" name="Google Shape;1552;p79"/>
          <p:cNvSpPr txBox="1"/>
          <p:nvPr/>
        </p:nvSpPr>
        <p:spPr>
          <a:xfrm>
            <a:off x="395025" y="4562325"/>
            <a:ext cx="17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njari"/>
              <a:ea typeface="Manjari"/>
              <a:cs typeface="Manjari"/>
              <a:sym typeface="Manjari"/>
            </a:endParaRPr>
          </a:p>
        </p:txBody>
      </p:sp>
      <p:sp>
        <p:nvSpPr>
          <p:cNvPr id="1553" name="Google Shape;1553;p79"/>
          <p:cNvSpPr txBox="1"/>
          <p:nvPr/>
        </p:nvSpPr>
        <p:spPr>
          <a:xfrm>
            <a:off x="-170275" y="4375500"/>
            <a:ext cx="268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Drag up to view more activities</a:t>
            </a:r>
            <a:endParaRPr b="1">
              <a:solidFill>
                <a:schemeClr val="accent2"/>
              </a:solidFill>
              <a:latin typeface="Manjari"/>
              <a:ea typeface="Manjari"/>
              <a:cs typeface="Manjari"/>
              <a:sym typeface="Manjari"/>
            </a:endParaRPr>
          </a:p>
        </p:txBody>
      </p:sp>
      <p:sp>
        <p:nvSpPr>
          <p:cNvPr id="1554" name="Google Shape;1554;p79"/>
          <p:cNvSpPr txBox="1"/>
          <p:nvPr/>
        </p:nvSpPr>
        <p:spPr>
          <a:xfrm>
            <a:off x="1935400" y="4451700"/>
            <a:ext cx="2275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accent2"/>
                </a:solidFill>
                <a:latin typeface="Manjari"/>
                <a:ea typeface="Manjari"/>
                <a:cs typeface="Manjari"/>
                <a:sym typeface="Manjari"/>
              </a:rPr>
              <a:t>View event details with weather, travel time and link to Yelp</a:t>
            </a:r>
            <a:endParaRPr b="1" sz="1200">
              <a:solidFill>
                <a:schemeClr val="accent2"/>
              </a:solidFill>
              <a:latin typeface="Manjari"/>
              <a:ea typeface="Manjari"/>
              <a:cs typeface="Manjari"/>
              <a:sym typeface="Manjari"/>
            </a:endParaRPr>
          </a:p>
        </p:txBody>
      </p:sp>
      <p:sp>
        <p:nvSpPr>
          <p:cNvPr id="1555" name="Google Shape;1555;p79"/>
          <p:cNvSpPr txBox="1"/>
          <p:nvPr/>
        </p:nvSpPr>
        <p:spPr>
          <a:xfrm>
            <a:off x="3985725" y="4451700"/>
            <a:ext cx="227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Preview text invite and confirm/edit</a:t>
            </a:r>
            <a:endParaRPr b="1">
              <a:solidFill>
                <a:schemeClr val="accent2"/>
              </a:solidFill>
              <a:latin typeface="Manjari"/>
              <a:ea typeface="Manjari"/>
              <a:cs typeface="Manjari"/>
              <a:sym typeface="Manjari"/>
            </a:endParaRPr>
          </a:p>
        </p:txBody>
      </p:sp>
      <p:sp>
        <p:nvSpPr>
          <p:cNvPr id="1556" name="Google Shape;1556;p79"/>
          <p:cNvSpPr txBox="1"/>
          <p:nvPr/>
        </p:nvSpPr>
        <p:spPr>
          <a:xfrm>
            <a:off x="6550825" y="4451700"/>
            <a:ext cx="227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Find details of event in upcoming events tab</a:t>
            </a:r>
            <a:endParaRPr b="1">
              <a:solidFill>
                <a:schemeClr val="accent2"/>
              </a:solidFill>
              <a:latin typeface="Manjari"/>
              <a:ea typeface="Manjari"/>
              <a:cs typeface="Manjari"/>
              <a:sym typeface="Manja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80"/>
          <p:cNvSpPr txBox="1"/>
          <p:nvPr>
            <p:ph type="title"/>
          </p:nvPr>
        </p:nvSpPr>
        <p:spPr>
          <a:xfrm>
            <a:off x="4184875" y="1473300"/>
            <a:ext cx="4245900" cy="219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Task Flow 3</a:t>
            </a:r>
            <a:endParaRPr/>
          </a:p>
          <a:p>
            <a:pPr indent="0" lvl="0" marL="0" rtl="0" algn="r">
              <a:spcBef>
                <a:spcPts val="0"/>
              </a:spcBef>
              <a:spcAft>
                <a:spcPts val="0"/>
              </a:spcAft>
              <a:buNone/>
            </a:pPr>
            <a:r>
              <a:rPr lang="en"/>
              <a:t>Review and Reflect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54"/>
          <p:cNvSpPr txBox="1"/>
          <p:nvPr>
            <p:ph idx="1" type="body"/>
          </p:nvPr>
        </p:nvSpPr>
        <p:spPr>
          <a:xfrm>
            <a:off x="713225" y="1122325"/>
            <a:ext cx="7342200" cy="43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0474B"/>
                </a:solidFill>
              </a:rPr>
              <a:t>Solution Overview: </a:t>
            </a:r>
            <a:r>
              <a:rPr lang="en"/>
              <a:t>Graduating from college means leaving behind a centralized community of like-minded peers who you’ve spent four years growing and living with. Many recent graduates report feeling lonely after leaving their campus for a new city and full-time job, and the majority of our interviewees reported both experiencing loneliness as a primary emotion and struggling with establishing methods and structures for effectively spending their free time. Our solution, 5-9, is a mobile app that </a:t>
            </a:r>
            <a:r>
              <a:rPr b="1" lang="en"/>
              <a:t>helps new grads intentionally plan to socialize and engage in self-care throughout the week.</a:t>
            </a:r>
            <a:r>
              <a:rPr lang="en"/>
              <a:t> We generate suggested activities based on a new grad’s preferences, and give users the chance to reflect on how different activities made them feel. 5-9 will motivate new grads to practice intentionality, follow through on goals, and reflect on how they spend their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9" name="Google Shape;1329;p54"/>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5-9</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81"/>
          <p:cNvSpPr txBox="1"/>
          <p:nvPr>
            <p:ph type="title"/>
          </p:nvPr>
        </p:nvSpPr>
        <p:spPr>
          <a:xfrm>
            <a:off x="277950" y="523025"/>
            <a:ext cx="8588100" cy="5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3:</a:t>
            </a:r>
            <a:r>
              <a:rPr lang="en" sz="2600"/>
              <a:t> Review and Reflect</a:t>
            </a:r>
            <a:endParaRPr sz="2600"/>
          </a:p>
        </p:txBody>
      </p:sp>
      <p:pic>
        <p:nvPicPr>
          <p:cNvPr id="1567" name="Google Shape;1567;p81"/>
          <p:cNvPicPr preferRelativeResize="0"/>
          <p:nvPr/>
        </p:nvPicPr>
        <p:blipFill>
          <a:blip r:embed="rId3">
            <a:alphaModFix/>
          </a:blip>
          <a:stretch>
            <a:fillRect/>
          </a:stretch>
        </p:blipFill>
        <p:spPr>
          <a:xfrm>
            <a:off x="712575" y="984225"/>
            <a:ext cx="1631000" cy="3557851"/>
          </a:xfrm>
          <a:prstGeom prst="rect">
            <a:avLst/>
          </a:prstGeom>
          <a:noFill/>
          <a:ln>
            <a:noFill/>
          </a:ln>
        </p:spPr>
      </p:pic>
      <p:pic>
        <p:nvPicPr>
          <p:cNvPr id="1568" name="Google Shape;1568;p81"/>
          <p:cNvPicPr preferRelativeResize="0"/>
          <p:nvPr/>
        </p:nvPicPr>
        <p:blipFill>
          <a:blip r:embed="rId4">
            <a:alphaModFix/>
          </a:blip>
          <a:stretch>
            <a:fillRect/>
          </a:stretch>
        </p:blipFill>
        <p:spPr>
          <a:xfrm>
            <a:off x="2669900" y="997775"/>
            <a:ext cx="1631000" cy="3530751"/>
          </a:xfrm>
          <a:prstGeom prst="rect">
            <a:avLst/>
          </a:prstGeom>
          <a:noFill/>
          <a:ln>
            <a:noFill/>
          </a:ln>
        </p:spPr>
      </p:pic>
      <p:sp>
        <p:nvSpPr>
          <p:cNvPr id="1569" name="Google Shape;1569;p81"/>
          <p:cNvSpPr txBox="1"/>
          <p:nvPr/>
        </p:nvSpPr>
        <p:spPr>
          <a:xfrm>
            <a:off x="529988" y="4514975"/>
            <a:ext cx="199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Notification on past events tab </a:t>
            </a:r>
            <a:endParaRPr b="1">
              <a:solidFill>
                <a:schemeClr val="accent2"/>
              </a:solidFill>
              <a:latin typeface="Manjari"/>
              <a:ea typeface="Manjari"/>
              <a:cs typeface="Manjari"/>
              <a:sym typeface="Manjari"/>
            </a:endParaRPr>
          </a:p>
        </p:txBody>
      </p:sp>
      <p:sp>
        <p:nvSpPr>
          <p:cNvPr id="1570" name="Google Shape;1570;p81"/>
          <p:cNvSpPr txBox="1"/>
          <p:nvPr/>
        </p:nvSpPr>
        <p:spPr>
          <a:xfrm>
            <a:off x="2776988" y="4514975"/>
            <a:ext cx="199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accent2"/>
              </a:solidFill>
              <a:latin typeface="Manjari"/>
              <a:ea typeface="Manjari"/>
              <a:cs typeface="Manjari"/>
              <a:sym typeface="Manjari"/>
            </a:endParaRPr>
          </a:p>
        </p:txBody>
      </p:sp>
      <p:pic>
        <p:nvPicPr>
          <p:cNvPr id="1571" name="Google Shape;1571;p81"/>
          <p:cNvPicPr preferRelativeResize="0"/>
          <p:nvPr/>
        </p:nvPicPr>
        <p:blipFill>
          <a:blip r:embed="rId5">
            <a:alphaModFix/>
          </a:blip>
          <a:stretch>
            <a:fillRect/>
          </a:stretch>
        </p:blipFill>
        <p:spPr>
          <a:xfrm>
            <a:off x="4711600" y="984238"/>
            <a:ext cx="1631000" cy="3568745"/>
          </a:xfrm>
          <a:prstGeom prst="rect">
            <a:avLst/>
          </a:prstGeom>
          <a:noFill/>
          <a:ln>
            <a:noFill/>
          </a:ln>
        </p:spPr>
      </p:pic>
      <p:pic>
        <p:nvPicPr>
          <p:cNvPr id="1572" name="Google Shape;1572;p81"/>
          <p:cNvPicPr preferRelativeResize="0"/>
          <p:nvPr/>
        </p:nvPicPr>
        <p:blipFill rotWithShape="1">
          <a:blip r:embed="rId6">
            <a:alphaModFix/>
          </a:blip>
          <a:srcRect b="0" l="3670" r="0" t="0"/>
          <a:stretch/>
        </p:blipFill>
        <p:spPr>
          <a:xfrm>
            <a:off x="6739212" y="933125"/>
            <a:ext cx="1630976" cy="3670975"/>
          </a:xfrm>
          <a:prstGeom prst="rect">
            <a:avLst/>
          </a:prstGeom>
          <a:noFill/>
          <a:ln>
            <a:noFill/>
          </a:ln>
        </p:spPr>
      </p:pic>
      <p:sp>
        <p:nvSpPr>
          <p:cNvPr id="1573" name="Google Shape;1573;p81"/>
          <p:cNvSpPr txBox="1"/>
          <p:nvPr/>
        </p:nvSpPr>
        <p:spPr>
          <a:xfrm>
            <a:off x="2746113" y="4514975"/>
            <a:ext cx="329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Toggle between unrated/rated past activities</a:t>
            </a:r>
            <a:endParaRPr b="1">
              <a:solidFill>
                <a:schemeClr val="accent2"/>
              </a:solidFill>
              <a:latin typeface="Manjari"/>
              <a:ea typeface="Manjari"/>
              <a:cs typeface="Manjari"/>
              <a:sym typeface="Manjari"/>
            </a:endParaRPr>
          </a:p>
        </p:txBody>
      </p:sp>
      <p:sp>
        <p:nvSpPr>
          <p:cNvPr id="1574" name="Google Shape;1574;p81"/>
          <p:cNvSpPr txBox="1"/>
          <p:nvPr/>
        </p:nvSpPr>
        <p:spPr>
          <a:xfrm>
            <a:off x="6495402" y="4527900"/>
            <a:ext cx="2118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View details of past activity and see rating</a:t>
            </a:r>
            <a:endParaRPr b="1">
              <a:solidFill>
                <a:schemeClr val="accent2"/>
              </a:solidFill>
              <a:latin typeface="Manjari"/>
              <a:ea typeface="Manjari"/>
              <a:cs typeface="Manjari"/>
              <a:sym typeface="Manjari"/>
            </a:endParaRPr>
          </a:p>
        </p:txBody>
      </p:sp>
      <p:cxnSp>
        <p:nvCxnSpPr>
          <p:cNvPr id="1575" name="Google Shape;1575;p81"/>
          <p:cNvCxnSpPr>
            <a:stCxn id="1576" idx="6"/>
          </p:cNvCxnSpPr>
          <p:nvPr/>
        </p:nvCxnSpPr>
        <p:spPr>
          <a:xfrm flipH="1" rot="10800000">
            <a:off x="1171050" y="3392400"/>
            <a:ext cx="1533000" cy="863100"/>
          </a:xfrm>
          <a:prstGeom prst="straightConnector1">
            <a:avLst/>
          </a:prstGeom>
          <a:noFill/>
          <a:ln cap="flat" cmpd="sng" w="38100">
            <a:solidFill>
              <a:schemeClr val="dk2"/>
            </a:solidFill>
            <a:prstDash val="solid"/>
            <a:round/>
            <a:headEnd len="med" w="med" type="none"/>
            <a:tailEnd len="med" w="med" type="triangle"/>
          </a:ln>
        </p:spPr>
      </p:cxnSp>
      <p:sp>
        <p:nvSpPr>
          <p:cNvPr id="1576" name="Google Shape;1576;p81"/>
          <p:cNvSpPr/>
          <p:nvPr/>
        </p:nvSpPr>
        <p:spPr>
          <a:xfrm>
            <a:off x="1048950" y="4206600"/>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7" name="Google Shape;1577;p81"/>
          <p:cNvCxnSpPr>
            <a:stCxn id="1578" idx="6"/>
          </p:cNvCxnSpPr>
          <p:nvPr/>
        </p:nvCxnSpPr>
        <p:spPr>
          <a:xfrm>
            <a:off x="4099775" y="2868525"/>
            <a:ext cx="608100" cy="157200"/>
          </a:xfrm>
          <a:prstGeom prst="straightConnector1">
            <a:avLst/>
          </a:prstGeom>
          <a:noFill/>
          <a:ln cap="flat" cmpd="sng" w="38100">
            <a:solidFill>
              <a:schemeClr val="dk2"/>
            </a:solidFill>
            <a:prstDash val="solid"/>
            <a:round/>
            <a:headEnd len="med" w="med" type="none"/>
            <a:tailEnd len="med" w="med" type="triangle"/>
          </a:ln>
        </p:spPr>
      </p:cxnSp>
      <p:sp>
        <p:nvSpPr>
          <p:cNvPr id="1578" name="Google Shape;1578;p81"/>
          <p:cNvSpPr/>
          <p:nvPr/>
        </p:nvSpPr>
        <p:spPr>
          <a:xfrm>
            <a:off x="3977675" y="281962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9" name="Google Shape;1579;p81"/>
          <p:cNvCxnSpPr>
            <a:stCxn id="1580" idx="6"/>
          </p:cNvCxnSpPr>
          <p:nvPr/>
        </p:nvCxnSpPr>
        <p:spPr>
          <a:xfrm flipH="1" rot="10800000">
            <a:off x="6216175" y="3441175"/>
            <a:ext cx="556200" cy="471600"/>
          </a:xfrm>
          <a:prstGeom prst="straightConnector1">
            <a:avLst/>
          </a:prstGeom>
          <a:noFill/>
          <a:ln cap="flat" cmpd="sng" w="38100">
            <a:solidFill>
              <a:schemeClr val="dk2"/>
            </a:solidFill>
            <a:prstDash val="solid"/>
            <a:round/>
            <a:headEnd len="med" w="med" type="none"/>
            <a:tailEnd len="med" w="med" type="triangle"/>
          </a:ln>
        </p:spPr>
      </p:cxnSp>
      <p:sp>
        <p:nvSpPr>
          <p:cNvPr id="1580" name="Google Shape;1580;p81"/>
          <p:cNvSpPr/>
          <p:nvPr/>
        </p:nvSpPr>
        <p:spPr>
          <a:xfrm>
            <a:off x="6094075" y="3863875"/>
            <a:ext cx="122100" cy="978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82"/>
          <p:cNvSpPr txBox="1"/>
          <p:nvPr>
            <p:ph type="title"/>
          </p:nvPr>
        </p:nvSpPr>
        <p:spPr>
          <a:xfrm>
            <a:off x="277950" y="523025"/>
            <a:ext cx="8588100" cy="56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Task Flow 3:</a:t>
            </a:r>
            <a:r>
              <a:rPr lang="en" sz="2600"/>
              <a:t> Review and Reflect</a:t>
            </a:r>
            <a:endParaRPr sz="2600"/>
          </a:p>
        </p:txBody>
      </p:sp>
      <p:pic>
        <p:nvPicPr>
          <p:cNvPr id="1586" name="Google Shape;1586;p82"/>
          <p:cNvPicPr preferRelativeResize="0"/>
          <p:nvPr/>
        </p:nvPicPr>
        <p:blipFill rotWithShape="1">
          <a:blip r:embed="rId3">
            <a:alphaModFix/>
          </a:blip>
          <a:srcRect b="0" l="2600" r="0" t="0"/>
          <a:stretch/>
        </p:blipFill>
        <p:spPr>
          <a:xfrm>
            <a:off x="2916875" y="1013325"/>
            <a:ext cx="1588575" cy="3536900"/>
          </a:xfrm>
          <a:prstGeom prst="rect">
            <a:avLst/>
          </a:prstGeom>
          <a:noFill/>
          <a:ln>
            <a:noFill/>
          </a:ln>
        </p:spPr>
      </p:pic>
      <p:pic>
        <p:nvPicPr>
          <p:cNvPr id="1587" name="Google Shape;1587;p82"/>
          <p:cNvPicPr preferRelativeResize="0"/>
          <p:nvPr/>
        </p:nvPicPr>
        <p:blipFill rotWithShape="1">
          <a:blip r:embed="rId4">
            <a:alphaModFix/>
          </a:blip>
          <a:srcRect b="0" l="2429" r="0" t="0"/>
          <a:stretch/>
        </p:blipFill>
        <p:spPr>
          <a:xfrm>
            <a:off x="4930325" y="1016400"/>
            <a:ext cx="1588581" cy="3530751"/>
          </a:xfrm>
          <a:prstGeom prst="rect">
            <a:avLst/>
          </a:prstGeom>
          <a:noFill/>
          <a:ln>
            <a:noFill/>
          </a:ln>
        </p:spPr>
      </p:pic>
      <p:pic>
        <p:nvPicPr>
          <p:cNvPr id="1588" name="Google Shape;1588;p82"/>
          <p:cNvPicPr preferRelativeResize="0"/>
          <p:nvPr/>
        </p:nvPicPr>
        <p:blipFill>
          <a:blip r:embed="rId5">
            <a:alphaModFix/>
          </a:blip>
          <a:stretch>
            <a:fillRect/>
          </a:stretch>
        </p:blipFill>
        <p:spPr>
          <a:xfrm>
            <a:off x="7095736" y="1007213"/>
            <a:ext cx="1631000" cy="3549117"/>
          </a:xfrm>
          <a:prstGeom prst="rect">
            <a:avLst/>
          </a:prstGeom>
          <a:noFill/>
          <a:ln>
            <a:noFill/>
          </a:ln>
        </p:spPr>
      </p:pic>
      <p:sp>
        <p:nvSpPr>
          <p:cNvPr id="1589" name="Google Shape;1589;p82"/>
          <p:cNvSpPr txBox="1"/>
          <p:nvPr/>
        </p:nvSpPr>
        <p:spPr>
          <a:xfrm>
            <a:off x="1464000" y="4470950"/>
            <a:ext cx="2495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Rate activity with emotion scale</a:t>
            </a:r>
            <a:endParaRPr b="1">
              <a:solidFill>
                <a:schemeClr val="accent2"/>
              </a:solidFill>
              <a:latin typeface="Manjari"/>
              <a:ea typeface="Manjari"/>
              <a:cs typeface="Manjari"/>
              <a:sym typeface="Manjari"/>
            </a:endParaRPr>
          </a:p>
        </p:txBody>
      </p:sp>
      <p:sp>
        <p:nvSpPr>
          <p:cNvPr id="1590" name="Google Shape;1590;p82"/>
          <p:cNvSpPr txBox="1"/>
          <p:nvPr/>
        </p:nvSpPr>
        <p:spPr>
          <a:xfrm>
            <a:off x="5082725" y="4439450"/>
            <a:ext cx="3390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2"/>
                </a:solidFill>
                <a:latin typeface="Manjari"/>
                <a:ea typeface="Manjari"/>
                <a:cs typeface="Manjari"/>
                <a:sym typeface="Manjari"/>
              </a:rPr>
              <a:t>Rating confirmation and report of how activities (so far) have made user feel</a:t>
            </a:r>
            <a:endParaRPr b="1">
              <a:solidFill>
                <a:schemeClr val="accent2"/>
              </a:solidFill>
              <a:latin typeface="Manjari"/>
              <a:ea typeface="Manjari"/>
              <a:cs typeface="Manjari"/>
              <a:sym typeface="Manjari"/>
            </a:endParaRPr>
          </a:p>
        </p:txBody>
      </p:sp>
      <p:pic>
        <p:nvPicPr>
          <p:cNvPr id="1591" name="Google Shape;1591;p82"/>
          <p:cNvPicPr preferRelativeResize="0"/>
          <p:nvPr/>
        </p:nvPicPr>
        <p:blipFill>
          <a:blip r:embed="rId6">
            <a:alphaModFix/>
          </a:blip>
          <a:stretch>
            <a:fillRect/>
          </a:stretch>
        </p:blipFill>
        <p:spPr>
          <a:xfrm>
            <a:off x="708600" y="1016400"/>
            <a:ext cx="1631000" cy="3530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83"/>
          <p:cNvSpPr txBox="1"/>
          <p:nvPr>
            <p:ph type="ctrTitle"/>
          </p:nvPr>
        </p:nvSpPr>
        <p:spPr>
          <a:xfrm>
            <a:off x="1283094" y="915325"/>
            <a:ext cx="65778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Prototype Overview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84"/>
          <p:cNvSpPr txBox="1"/>
          <p:nvPr>
            <p:ph idx="1" type="body"/>
          </p:nvPr>
        </p:nvSpPr>
        <p:spPr>
          <a:xfrm>
            <a:off x="762150" y="2260925"/>
            <a:ext cx="2671500" cy="24672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a:t>PROS:</a:t>
            </a:r>
            <a:endParaRPr b="1"/>
          </a:p>
          <a:p>
            <a:pPr indent="-317500" lvl="0" marL="457200" rtl="0" algn="l">
              <a:spcBef>
                <a:spcPts val="0"/>
              </a:spcBef>
              <a:spcAft>
                <a:spcPts val="0"/>
              </a:spcAft>
              <a:buSzPts val="1400"/>
              <a:buChar char="●"/>
            </a:pPr>
            <a:r>
              <a:rPr lang="en"/>
              <a:t>Easy collaboration </a:t>
            </a:r>
            <a:endParaRPr/>
          </a:p>
          <a:p>
            <a:pPr indent="-317500" lvl="0" marL="457200" rtl="0" algn="l">
              <a:spcBef>
                <a:spcPts val="0"/>
              </a:spcBef>
              <a:spcAft>
                <a:spcPts val="0"/>
              </a:spcAft>
              <a:buSzPts val="1400"/>
              <a:buChar char="●"/>
            </a:pPr>
            <a:r>
              <a:rPr lang="en"/>
              <a:t>iPhone screen mockups with clickable </a:t>
            </a:r>
            <a:r>
              <a:rPr lang="en"/>
              <a:t>features</a:t>
            </a:r>
            <a:endParaRPr/>
          </a:p>
          <a:p>
            <a:pPr indent="-317500" lvl="0" marL="457200" rtl="0" algn="l">
              <a:spcBef>
                <a:spcPts val="0"/>
              </a:spcBef>
              <a:spcAft>
                <a:spcPts val="0"/>
              </a:spcAft>
              <a:buSzPts val="1400"/>
              <a:buChar char="●"/>
            </a:pPr>
            <a:r>
              <a:rPr lang="en"/>
              <a:t>Grouping for screens in the same task flow</a:t>
            </a:r>
            <a:endParaRPr/>
          </a:p>
          <a:p>
            <a:pPr indent="-317500" lvl="0" marL="457200" rtl="0" algn="l">
              <a:spcBef>
                <a:spcPts val="0"/>
              </a:spcBef>
              <a:spcAft>
                <a:spcPts val="0"/>
              </a:spcAft>
              <a:buSzPts val="1400"/>
              <a:buChar char="●"/>
            </a:pPr>
            <a:r>
              <a:rPr lang="en"/>
              <a:t>Easy to import design elements</a:t>
            </a:r>
            <a:endParaRPr/>
          </a:p>
        </p:txBody>
      </p:sp>
      <p:sp>
        <p:nvSpPr>
          <p:cNvPr id="1602" name="Google Shape;1602;p84"/>
          <p:cNvSpPr txBox="1"/>
          <p:nvPr>
            <p:ph idx="2" type="body"/>
          </p:nvPr>
        </p:nvSpPr>
        <p:spPr>
          <a:xfrm>
            <a:off x="5427450" y="2260925"/>
            <a:ext cx="2954400" cy="26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CONS:</a:t>
            </a:r>
            <a:endParaRPr b="1"/>
          </a:p>
          <a:p>
            <a:pPr indent="-317500" lvl="0" marL="457200" rtl="0" algn="l">
              <a:spcBef>
                <a:spcPts val="0"/>
              </a:spcBef>
              <a:spcAft>
                <a:spcPts val="0"/>
              </a:spcAft>
              <a:buSzPts val="1400"/>
              <a:buChar char="●"/>
            </a:pPr>
            <a:r>
              <a:rPr lang="en"/>
              <a:t>Individual wiring of each component for each screen</a:t>
            </a:r>
            <a:endParaRPr/>
          </a:p>
          <a:p>
            <a:pPr indent="-317500" lvl="0" marL="457200" rtl="0" algn="l">
              <a:spcBef>
                <a:spcPts val="0"/>
              </a:spcBef>
              <a:spcAft>
                <a:spcPts val="0"/>
              </a:spcAft>
              <a:buSzPts val="1400"/>
              <a:buChar char="●"/>
            </a:pPr>
            <a:r>
              <a:rPr lang="en"/>
              <a:t>Need to copy screens for variations of one task flow</a:t>
            </a:r>
            <a:endParaRPr/>
          </a:p>
          <a:p>
            <a:pPr indent="-317500" lvl="0" marL="457200" rtl="0" algn="l">
              <a:spcBef>
                <a:spcPts val="0"/>
              </a:spcBef>
              <a:spcAft>
                <a:spcPts val="0"/>
              </a:spcAft>
              <a:buSzPts val="1400"/>
              <a:buChar char="●"/>
            </a:pPr>
            <a:r>
              <a:rPr lang="en"/>
              <a:t>Have to build out each of the graphics for each screen</a:t>
            </a:r>
            <a:endParaRPr/>
          </a:p>
        </p:txBody>
      </p:sp>
      <p:sp>
        <p:nvSpPr>
          <p:cNvPr id="1603" name="Google Shape;1603;p84"/>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Design and Prototyping Tools</a:t>
            </a:r>
            <a:endParaRPr/>
          </a:p>
        </p:txBody>
      </p:sp>
      <p:sp>
        <p:nvSpPr>
          <p:cNvPr id="1604" name="Google Shape;1604;p84"/>
          <p:cNvSpPr txBox="1"/>
          <p:nvPr>
            <p:ph idx="4" type="subTitle"/>
          </p:nvPr>
        </p:nvSpPr>
        <p:spPr>
          <a:xfrm>
            <a:off x="5071000" y="1666100"/>
            <a:ext cx="2954400" cy="467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t/>
            </a:r>
            <a:endParaRPr/>
          </a:p>
        </p:txBody>
      </p:sp>
      <p:sp>
        <p:nvSpPr>
          <p:cNvPr id="1605" name="Google Shape;1605;p84"/>
          <p:cNvSpPr txBox="1"/>
          <p:nvPr>
            <p:ph idx="1" type="body"/>
          </p:nvPr>
        </p:nvSpPr>
        <p:spPr>
          <a:xfrm>
            <a:off x="713225" y="1122325"/>
            <a:ext cx="7417500" cy="1011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800"/>
              <a:t>Figma for wireframing and prototyping application walkthrough</a:t>
            </a:r>
            <a:endParaRPr sz="1800"/>
          </a:p>
          <a:p>
            <a:pPr indent="-330200" lvl="0" marL="457200" rtl="0" algn="l">
              <a:spcBef>
                <a:spcPts val="0"/>
              </a:spcBef>
              <a:spcAft>
                <a:spcPts val="0"/>
              </a:spcAft>
              <a:buSzPts val="1600"/>
              <a:buChar char="●"/>
            </a:pPr>
            <a:r>
              <a:rPr lang="en" sz="1800"/>
              <a:t>Freely-available fonts, color schemes, icons, and illustrations for UX mockups and design elements.</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85"/>
          <p:cNvSpPr txBox="1"/>
          <p:nvPr>
            <p:ph idx="1" type="body"/>
          </p:nvPr>
        </p:nvSpPr>
        <p:spPr>
          <a:xfrm>
            <a:off x="713250" y="1152475"/>
            <a:ext cx="77175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Had to manually generate ideas for each social and self-care </a:t>
            </a:r>
            <a:r>
              <a:rPr lang="en" sz="2000"/>
              <a:t>activity</a:t>
            </a:r>
            <a:r>
              <a:rPr lang="en" sz="2000"/>
              <a:t>, then build screens for each of these options</a:t>
            </a:r>
            <a:endParaRPr sz="2000"/>
          </a:p>
          <a:p>
            <a:pPr indent="-355600" lvl="0" marL="457200" rtl="0" algn="l">
              <a:spcBef>
                <a:spcPts val="0"/>
              </a:spcBef>
              <a:spcAft>
                <a:spcPts val="0"/>
              </a:spcAft>
              <a:buSzPts val="2000"/>
              <a:buChar char="●"/>
            </a:pPr>
            <a:r>
              <a:rPr lang="en" sz="2000"/>
              <a:t>Could not login each user and sync their interests and potential friends on the app</a:t>
            </a:r>
            <a:endParaRPr sz="2000"/>
          </a:p>
          <a:p>
            <a:pPr indent="-355600" lvl="0" marL="457200" rtl="0" algn="l">
              <a:spcBef>
                <a:spcPts val="0"/>
              </a:spcBef>
              <a:spcAft>
                <a:spcPts val="0"/>
              </a:spcAft>
              <a:buSzPts val="2000"/>
              <a:buChar char="●"/>
            </a:pPr>
            <a:r>
              <a:rPr lang="en" sz="2000"/>
              <a:t>Users cannot rate activities they have scheduled; instead they rate a hard-coded activity and view an example weekly report</a:t>
            </a:r>
            <a:endParaRPr sz="2000"/>
          </a:p>
          <a:p>
            <a:pPr indent="-355600" lvl="0" marL="457200" rtl="0" algn="l">
              <a:spcBef>
                <a:spcPts val="0"/>
              </a:spcBef>
              <a:spcAft>
                <a:spcPts val="0"/>
              </a:spcAft>
              <a:buSzPts val="2000"/>
              <a:buChar char="●"/>
            </a:pPr>
            <a:r>
              <a:rPr lang="en" sz="2000"/>
              <a:t>Could not add detail screens for all activities (past, upcoming, and currently scheduling)</a:t>
            </a:r>
            <a:endParaRPr sz="2000"/>
          </a:p>
        </p:txBody>
      </p:sp>
      <p:sp>
        <p:nvSpPr>
          <p:cNvPr id="1611" name="Google Shape;1611;p85"/>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Limitations and Tradeoffs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86"/>
          <p:cNvSpPr txBox="1"/>
          <p:nvPr>
            <p:ph idx="1" type="body"/>
          </p:nvPr>
        </p:nvSpPr>
        <p:spPr>
          <a:xfrm>
            <a:off x="713250" y="1152475"/>
            <a:ext cx="72492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Users navigate to a hard-coded screen that shows them what it would look like to send an invitation to a friend or schedule an event for themselves </a:t>
            </a:r>
            <a:endParaRPr sz="2000"/>
          </a:p>
          <a:p>
            <a:pPr indent="-355600" lvl="0" marL="457200" rtl="0" algn="l">
              <a:spcBef>
                <a:spcPts val="0"/>
              </a:spcBef>
              <a:spcAft>
                <a:spcPts val="0"/>
              </a:spcAft>
              <a:buSzPts val="2000"/>
              <a:buChar char="●"/>
            </a:pPr>
            <a:r>
              <a:rPr lang="en" sz="2000"/>
              <a:t>Users enter as “Platon,” an already established user with designated friends and interests</a:t>
            </a:r>
            <a:endParaRPr sz="2000"/>
          </a:p>
          <a:p>
            <a:pPr indent="-355600" lvl="0" marL="457200" rtl="0" algn="l">
              <a:spcBef>
                <a:spcPts val="0"/>
              </a:spcBef>
              <a:spcAft>
                <a:spcPts val="0"/>
              </a:spcAft>
              <a:buSzPts val="2000"/>
              <a:buChar char="●"/>
            </a:pPr>
            <a:r>
              <a:rPr lang="en" sz="2000"/>
              <a:t>Users are given a specific calendar time to schedule events for both self-care and socializing</a:t>
            </a:r>
            <a:endParaRPr sz="2000"/>
          </a:p>
        </p:txBody>
      </p:sp>
      <p:sp>
        <p:nvSpPr>
          <p:cNvPr id="1617" name="Google Shape;1617;p86"/>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Wizard of Oz Techniques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87"/>
          <p:cNvSpPr txBox="1"/>
          <p:nvPr>
            <p:ph idx="1" type="body"/>
          </p:nvPr>
        </p:nvSpPr>
        <p:spPr>
          <a:xfrm>
            <a:off x="713250" y="1000075"/>
            <a:ext cx="72492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Friends</a:t>
            </a:r>
            <a:r>
              <a:rPr lang="en" sz="1400"/>
              <a:t>: the medium-fi prototype does not access a user’s contacts</a:t>
            </a:r>
            <a:endParaRPr sz="1400"/>
          </a:p>
          <a:p>
            <a:pPr indent="-317500" lvl="0" marL="457200" rtl="0" algn="l">
              <a:spcBef>
                <a:spcPts val="0"/>
              </a:spcBef>
              <a:spcAft>
                <a:spcPts val="0"/>
              </a:spcAft>
              <a:buSzPts val="1400"/>
              <a:buChar char="●"/>
            </a:pPr>
            <a:r>
              <a:rPr b="1" lang="en" sz="1400"/>
              <a:t>Interests</a:t>
            </a:r>
            <a:r>
              <a:rPr lang="en" sz="1400"/>
              <a:t>: we entered examples because building out profile setup would require registering user’s free-form responses</a:t>
            </a:r>
            <a:endParaRPr sz="1400"/>
          </a:p>
          <a:p>
            <a:pPr indent="-317500" lvl="0" marL="457200" rtl="0" algn="l">
              <a:spcBef>
                <a:spcPts val="0"/>
              </a:spcBef>
              <a:spcAft>
                <a:spcPts val="0"/>
              </a:spcAft>
              <a:buSzPts val="1400"/>
              <a:buChar char="●"/>
            </a:pPr>
            <a:r>
              <a:rPr b="1" lang="en" sz="1400"/>
              <a:t>Available</a:t>
            </a:r>
            <a:r>
              <a:rPr b="1" lang="en" sz="1400"/>
              <a:t> times</a:t>
            </a:r>
            <a:r>
              <a:rPr lang="en" sz="1400"/>
              <a:t>: we don’t have access to the user’s calendar and gave two example time slots</a:t>
            </a:r>
            <a:endParaRPr sz="1400"/>
          </a:p>
          <a:p>
            <a:pPr indent="-317500" lvl="0" marL="457200" rtl="0" algn="l">
              <a:spcBef>
                <a:spcPts val="0"/>
              </a:spcBef>
              <a:spcAft>
                <a:spcPts val="0"/>
              </a:spcAft>
              <a:buSzPts val="1400"/>
              <a:buChar char="●"/>
            </a:pPr>
            <a:r>
              <a:rPr b="1" lang="en" sz="1400"/>
              <a:t>Maps and Yelp for each activity</a:t>
            </a:r>
            <a:r>
              <a:rPr lang="en" sz="1400"/>
              <a:t>: we took screenshots of what accessing another app from 5-9 would look like</a:t>
            </a:r>
            <a:endParaRPr sz="1400"/>
          </a:p>
          <a:p>
            <a:pPr indent="-317500" lvl="0" marL="457200" rtl="0" algn="l">
              <a:spcBef>
                <a:spcPts val="0"/>
              </a:spcBef>
              <a:spcAft>
                <a:spcPts val="0"/>
              </a:spcAft>
              <a:buSzPts val="1400"/>
              <a:buChar char="●"/>
            </a:pPr>
            <a:r>
              <a:rPr b="1" lang="en" sz="1400"/>
              <a:t>Past events</a:t>
            </a:r>
            <a:r>
              <a:rPr lang="en" sz="1400"/>
              <a:t>: we provided examples of what a past week would look like</a:t>
            </a:r>
            <a:endParaRPr sz="1400"/>
          </a:p>
          <a:p>
            <a:pPr indent="-317500" lvl="0" marL="457200" rtl="0" algn="l">
              <a:spcBef>
                <a:spcPts val="0"/>
              </a:spcBef>
              <a:spcAft>
                <a:spcPts val="0"/>
              </a:spcAft>
              <a:buSzPts val="1400"/>
              <a:buChar char="●"/>
            </a:pPr>
            <a:r>
              <a:rPr b="1" lang="en" sz="1400"/>
              <a:t>Weekly report</a:t>
            </a:r>
            <a:r>
              <a:rPr lang="en" sz="1400"/>
              <a:t>: we don’t </a:t>
            </a:r>
            <a:r>
              <a:rPr lang="en" sz="1400"/>
              <a:t>have</a:t>
            </a:r>
            <a:r>
              <a:rPr lang="en" sz="1400"/>
              <a:t> enough information to build this out, so we used out available reactions to create an example report</a:t>
            </a:r>
            <a:endParaRPr sz="1400"/>
          </a:p>
          <a:p>
            <a:pPr indent="-317500" lvl="0" marL="457200" rtl="0" algn="l">
              <a:spcBef>
                <a:spcPts val="0"/>
              </a:spcBef>
              <a:spcAft>
                <a:spcPts val="0"/>
              </a:spcAft>
              <a:buSzPts val="1400"/>
              <a:buChar char="●"/>
            </a:pPr>
            <a:r>
              <a:rPr b="1" lang="en" sz="1400"/>
              <a:t>Upcoming events</a:t>
            </a:r>
            <a:r>
              <a:rPr lang="en" sz="1400"/>
              <a:t>: we provided examples in addition to the events the user schedules</a:t>
            </a:r>
            <a:endParaRPr sz="1400"/>
          </a:p>
          <a:p>
            <a:pPr indent="-317500" lvl="0" marL="457200" rtl="0" algn="l">
              <a:spcBef>
                <a:spcPts val="0"/>
              </a:spcBef>
              <a:spcAft>
                <a:spcPts val="0"/>
              </a:spcAft>
              <a:buSzPts val="1400"/>
              <a:buChar char="●"/>
            </a:pPr>
            <a:r>
              <a:rPr b="1" lang="en" sz="1400"/>
              <a:t>Recommended </a:t>
            </a:r>
            <a:r>
              <a:rPr b="1" lang="en" sz="1400"/>
              <a:t>activities</a:t>
            </a:r>
            <a:r>
              <a:rPr lang="en" sz="1400"/>
              <a:t>: we generated a few </a:t>
            </a:r>
            <a:r>
              <a:rPr lang="en" sz="1400"/>
              <a:t>suggestions</a:t>
            </a:r>
            <a:r>
              <a:rPr lang="en" sz="1400"/>
              <a:t>, </a:t>
            </a:r>
            <a:r>
              <a:rPr lang="en" sz="1400"/>
              <a:t>assuming</a:t>
            </a:r>
            <a:r>
              <a:rPr lang="en" sz="1400"/>
              <a:t> that the user is located in/around Stanford</a:t>
            </a:r>
            <a:endParaRPr sz="1400"/>
          </a:p>
        </p:txBody>
      </p:sp>
      <p:sp>
        <p:nvSpPr>
          <p:cNvPr id="1623" name="Google Shape;1623;p87"/>
          <p:cNvSpPr txBox="1"/>
          <p:nvPr>
            <p:ph type="title"/>
          </p:nvPr>
        </p:nvSpPr>
        <p:spPr>
          <a:xfrm>
            <a:off x="713250" y="523025"/>
            <a:ext cx="77175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Hard-Coded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7" name="Shape 1627"/>
        <p:cNvGrpSpPr/>
        <p:nvPr/>
      </p:nvGrpSpPr>
      <p:grpSpPr>
        <a:xfrm>
          <a:off x="0" y="0"/>
          <a:ext cx="0" cy="0"/>
          <a:chOff x="0" y="0"/>
          <a:chExt cx="0" cy="0"/>
        </a:xfrm>
      </p:grpSpPr>
      <p:sp>
        <p:nvSpPr>
          <p:cNvPr id="1628" name="Google Shape;1628;p88"/>
          <p:cNvSpPr txBox="1"/>
          <p:nvPr>
            <p:ph type="ctrTitle"/>
          </p:nvPr>
        </p:nvSpPr>
        <p:spPr>
          <a:xfrm>
            <a:off x="1283100" y="2062350"/>
            <a:ext cx="6577800" cy="101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55"/>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Values encoded</a:t>
            </a:r>
            <a:endParaRPr/>
          </a:p>
        </p:txBody>
      </p:sp>
      <p:sp>
        <p:nvSpPr>
          <p:cNvPr id="1335" name="Google Shape;1335;p55"/>
          <p:cNvSpPr txBox="1"/>
          <p:nvPr/>
        </p:nvSpPr>
        <p:spPr>
          <a:xfrm>
            <a:off x="996650" y="1017650"/>
            <a:ext cx="7904100" cy="40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40474B"/>
                </a:solidFill>
                <a:highlight>
                  <a:srgbClr val="E0C2C2"/>
                </a:highlight>
                <a:latin typeface="Manjari"/>
                <a:ea typeface="Manjari"/>
                <a:cs typeface="Manjari"/>
                <a:sym typeface="Manjari"/>
              </a:rPr>
              <a:t>V</a:t>
            </a:r>
            <a:r>
              <a:rPr b="1" lang="en" sz="1300">
                <a:solidFill>
                  <a:srgbClr val="40474B"/>
                </a:solidFill>
                <a:highlight>
                  <a:srgbClr val="E0C2C2"/>
                </a:highlight>
                <a:latin typeface="Manjari"/>
                <a:ea typeface="Manjari"/>
                <a:cs typeface="Manjari"/>
                <a:sym typeface="Manjari"/>
              </a:rPr>
              <a:t>alues</a:t>
            </a:r>
            <a:r>
              <a:rPr lang="en" sz="1300">
                <a:solidFill>
                  <a:srgbClr val="40474B"/>
                </a:solidFill>
                <a:highlight>
                  <a:srgbClr val="E0C2C2"/>
                </a:highlight>
                <a:latin typeface="Manjari"/>
                <a:ea typeface="Manjari"/>
                <a:cs typeface="Manjari"/>
                <a:sym typeface="Manjari"/>
              </a:rPr>
              <a:t>:</a:t>
            </a:r>
            <a:endParaRPr sz="1300">
              <a:solidFill>
                <a:srgbClr val="40474B"/>
              </a:solidFill>
              <a:highlight>
                <a:srgbClr val="E0C2C2"/>
              </a:highlight>
              <a:latin typeface="Manjari"/>
              <a:ea typeface="Manjari"/>
              <a:cs typeface="Manjari"/>
              <a:sym typeface="Manjari"/>
            </a:endParaRPr>
          </a:p>
          <a:p>
            <a:pPr indent="-311150" lvl="0" marL="457200" rtl="0" algn="l">
              <a:spcBef>
                <a:spcPts val="0"/>
              </a:spcBef>
              <a:spcAft>
                <a:spcPts val="0"/>
              </a:spcAft>
              <a:buClr>
                <a:srgbClr val="A0A299"/>
              </a:buClr>
              <a:buSzPts val="1300"/>
              <a:buFont typeface="Ubuntu"/>
              <a:buChar char="●"/>
            </a:pPr>
            <a:r>
              <a:rPr lang="en" sz="1300">
                <a:solidFill>
                  <a:srgbClr val="40474B"/>
                </a:solidFill>
                <a:latin typeface="Manjari"/>
                <a:ea typeface="Manjari"/>
                <a:cs typeface="Manjari"/>
                <a:sym typeface="Manjari"/>
              </a:rPr>
              <a:t>P</a:t>
            </a:r>
            <a:r>
              <a:rPr lang="en" sz="1300">
                <a:solidFill>
                  <a:srgbClr val="40474B"/>
                </a:solidFill>
                <a:latin typeface="Manjari"/>
                <a:ea typeface="Manjari"/>
                <a:cs typeface="Manjari"/>
                <a:sym typeface="Manjari"/>
              </a:rPr>
              <a:t>ersonal accountability </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A0A299"/>
              </a:buClr>
              <a:buSzPts val="1300"/>
              <a:buFont typeface="Ubuntu"/>
              <a:buChar char="●"/>
            </a:pPr>
            <a:r>
              <a:rPr lang="en" sz="1300">
                <a:solidFill>
                  <a:srgbClr val="40474B"/>
                </a:solidFill>
                <a:latin typeface="Manjari"/>
                <a:ea typeface="Manjari"/>
                <a:cs typeface="Manjari"/>
                <a:sym typeface="Manjari"/>
              </a:rPr>
              <a:t>Personal wellness and lifestyle sustainability</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A0A299"/>
              </a:buClr>
              <a:buSzPts val="1300"/>
              <a:buFont typeface="Ubuntu"/>
              <a:buChar char="●"/>
            </a:pPr>
            <a:r>
              <a:rPr lang="en" sz="1300">
                <a:solidFill>
                  <a:srgbClr val="40474B"/>
                </a:solidFill>
                <a:latin typeface="Manjari"/>
                <a:ea typeface="Manjari"/>
                <a:cs typeface="Manjari"/>
                <a:sym typeface="Manjari"/>
              </a:rPr>
              <a:t>Social exploration</a:t>
            </a:r>
            <a:endParaRPr sz="1300">
              <a:solidFill>
                <a:srgbClr val="40474B"/>
              </a:solidFill>
              <a:latin typeface="Manjari"/>
              <a:ea typeface="Manjari"/>
              <a:cs typeface="Manjari"/>
              <a:sym typeface="Manjari"/>
            </a:endParaRPr>
          </a:p>
          <a:p>
            <a:pPr indent="0" lvl="0" marL="0" rtl="0" algn="l">
              <a:spcBef>
                <a:spcPts val="1600"/>
              </a:spcBef>
              <a:spcAft>
                <a:spcPts val="0"/>
              </a:spcAft>
              <a:buNone/>
            </a:pPr>
            <a:r>
              <a:rPr b="1" lang="en" sz="1300">
                <a:solidFill>
                  <a:srgbClr val="40474B"/>
                </a:solidFill>
                <a:highlight>
                  <a:srgbClr val="E0C2C2"/>
                </a:highlight>
                <a:latin typeface="Manjari"/>
                <a:ea typeface="Manjari"/>
                <a:cs typeface="Manjari"/>
                <a:sym typeface="Manjari"/>
              </a:rPr>
              <a:t>Design features:</a:t>
            </a:r>
            <a:endParaRPr b="1" sz="1300">
              <a:solidFill>
                <a:srgbClr val="40474B"/>
              </a:solidFill>
              <a:highlight>
                <a:srgbClr val="E0C2C2"/>
              </a:highlight>
              <a:latin typeface="Manjari"/>
              <a:ea typeface="Manjari"/>
              <a:cs typeface="Manjari"/>
              <a:sym typeface="Manjari"/>
            </a:endParaRPr>
          </a:p>
          <a:p>
            <a:pPr indent="-311150" lvl="0" marL="457200" rtl="0" algn="l">
              <a:spcBef>
                <a:spcPts val="0"/>
              </a:spcBef>
              <a:spcAft>
                <a:spcPts val="0"/>
              </a:spcAft>
              <a:buClr>
                <a:srgbClr val="A0A299"/>
              </a:buClr>
              <a:buSzPts val="1300"/>
              <a:buFont typeface="Ubuntu"/>
              <a:buChar char="●"/>
            </a:pPr>
            <a:r>
              <a:rPr lang="en" sz="1300">
                <a:solidFill>
                  <a:srgbClr val="40474B"/>
                </a:solidFill>
                <a:latin typeface="Manjari"/>
                <a:ea typeface="Manjari"/>
                <a:cs typeface="Manjari"/>
                <a:sym typeface="Manjari"/>
              </a:rPr>
              <a:t>Asking users to reflect on how an activity made them </a:t>
            </a:r>
            <a:r>
              <a:rPr i="1" lang="en" sz="1300">
                <a:solidFill>
                  <a:srgbClr val="40474B"/>
                </a:solidFill>
                <a:latin typeface="Manjari"/>
                <a:ea typeface="Manjari"/>
                <a:cs typeface="Manjari"/>
                <a:sym typeface="Manjari"/>
              </a:rPr>
              <a:t>feel</a:t>
            </a:r>
            <a:r>
              <a:rPr lang="en" sz="1300">
                <a:solidFill>
                  <a:srgbClr val="40474B"/>
                </a:solidFill>
                <a:latin typeface="Manjari"/>
                <a:ea typeface="Manjari"/>
                <a:cs typeface="Manjari"/>
                <a:sym typeface="Manjari"/>
              </a:rPr>
              <a:t> and using this to inform recommendations.</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A0A299"/>
              </a:buClr>
              <a:buSzPts val="1300"/>
              <a:buFont typeface="Manjari"/>
              <a:buChar char="●"/>
            </a:pPr>
            <a:r>
              <a:rPr lang="en" sz="1300">
                <a:solidFill>
                  <a:srgbClr val="40474B"/>
                </a:solidFill>
                <a:latin typeface="Manjari"/>
                <a:ea typeface="Manjari"/>
                <a:cs typeface="Manjari"/>
                <a:sym typeface="Manjari"/>
              </a:rPr>
              <a:t>Giving users a weekly report on how they intentionally spent their time.</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A0A299"/>
              </a:buClr>
              <a:buSzPts val="1300"/>
              <a:buFont typeface="Manjari"/>
              <a:buChar char="●"/>
            </a:pPr>
            <a:r>
              <a:rPr lang="en" sz="1300">
                <a:solidFill>
                  <a:srgbClr val="40474B"/>
                </a:solidFill>
                <a:latin typeface="Manjari"/>
                <a:ea typeface="Manjari"/>
                <a:cs typeface="Manjari"/>
                <a:sym typeface="Manjari"/>
              </a:rPr>
              <a:t>Providing recommendations for interesting activities nearby. </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A0A299"/>
              </a:buClr>
              <a:buSzPts val="1300"/>
              <a:buFont typeface="Manjari"/>
              <a:buChar char="●"/>
            </a:pPr>
            <a:r>
              <a:rPr lang="en" sz="1300">
                <a:solidFill>
                  <a:srgbClr val="40474B"/>
                </a:solidFill>
                <a:latin typeface="Manjari"/>
                <a:ea typeface="Manjari"/>
                <a:cs typeface="Manjari"/>
                <a:sym typeface="Manjari"/>
              </a:rPr>
              <a:t>Suggesting that users engage in both socialization and individual self-care.</a:t>
            </a:r>
            <a:endParaRPr sz="1300">
              <a:solidFill>
                <a:srgbClr val="40474B"/>
              </a:solidFill>
              <a:latin typeface="Manjari"/>
              <a:ea typeface="Manjari"/>
              <a:cs typeface="Manjari"/>
              <a:sym typeface="Manjari"/>
            </a:endParaRPr>
          </a:p>
          <a:p>
            <a:pPr indent="0" lvl="0" marL="0" rtl="0" algn="l">
              <a:spcBef>
                <a:spcPts val="1600"/>
              </a:spcBef>
              <a:spcAft>
                <a:spcPts val="0"/>
              </a:spcAft>
              <a:buNone/>
            </a:pPr>
            <a:r>
              <a:rPr b="1" lang="en" sz="1300">
                <a:solidFill>
                  <a:srgbClr val="40474B"/>
                </a:solidFill>
                <a:highlight>
                  <a:srgbClr val="E0C2C2"/>
                </a:highlight>
                <a:latin typeface="Manjari"/>
                <a:ea typeface="Manjari"/>
                <a:cs typeface="Manjari"/>
                <a:sym typeface="Manjari"/>
              </a:rPr>
              <a:t>Potential </a:t>
            </a:r>
            <a:r>
              <a:rPr b="1" lang="en" sz="1300">
                <a:solidFill>
                  <a:srgbClr val="40474B"/>
                </a:solidFill>
                <a:highlight>
                  <a:srgbClr val="E0C2C2"/>
                </a:highlight>
                <a:latin typeface="Manjari"/>
                <a:ea typeface="Manjari"/>
                <a:cs typeface="Manjari"/>
                <a:sym typeface="Manjari"/>
              </a:rPr>
              <a:t>Conflicts: </a:t>
            </a:r>
            <a:endParaRPr b="1" sz="1300">
              <a:solidFill>
                <a:srgbClr val="40474B"/>
              </a:solidFill>
              <a:highlight>
                <a:srgbClr val="E0C2C2"/>
              </a:highlight>
              <a:latin typeface="Manjari"/>
              <a:ea typeface="Manjari"/>
              <a:cs typeface="Manjari"/>
              <a:sym typeface="Manjari"/>
            </a:endParaRPr>
          </a:p>
          <a:p>
            <a:pPr indent="-311150" lvl="0" marL="457200" rtl="0" algn="l">
              <a:spcBef>
                <a:spcPts val="0"/>
              </a:spcBef>
              <a:spcAft>
                <a:spcPts val="0"/>
              </a:spcAft>
              <a:buClr>
                <a:srgbClr val="A0A299"/>
              </a:buClr>
              <a:buSzPts val="1300"/>
              <a:buFont typeface="Ubuntu"/>
              <a:buChar char="●"/>
            </a:pPr>
            <a:r>
              <a:rPr lang="en" sz="1300">
                <a:solidFill>
                  <a:srgbClr val="40474B"/>
                </a:solidFill>
                <a:latin typeface="Manjari"/>
                <a:ea typeface="Manjari"/>
                <a:cs typeface="Manjari"/>
                <a:sym typeface="Manjari"/>
              </a:rPr>
              <a:t>Providing users with a report of how they spent their time could promote intentionality/reflection, but it could also induce FOMO and anxiety.</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40474B"/>
              </a:buClr>
              <a:buSzPts val="1300"/>
              <a:buFont typeface="Manjari"/>
              <a:buChar char="●"/>
            </a:pPr>
            <a:r>
              <a:rPr lang="en" sz="1300">
                <a:solidFill>
                  <a:srgbClr val="40474B"/>
                </a:solidFill>
                <a:latin typeface="Manjari"/>
                <a:ea typeface="Manjari"/>
                <a:cs typeface="Manjari"/>
                <a:sym typeface="Manjari"/>
              </a:rPr>
              <a:t>Promoting both social exploration and self-care is a balance that is difficult to maintain. We need to avoid unintentionally prioritizing one over the other.</a:t>
            </a:r>
            <a:endParaRPr sz="1300">
              <a:solidFill>
                <a:srgbClr val="40474B"/>
              </a:solidFill>
              <a:latin typeface="Manjari"/>
              <a:ea typeface="Manjari"/>
              <a:cs typeface="Manjari"/>
              <a:sym typeface="Manjari"/>
            </a:endParaRPr>
          </a:p>
          <a:p>
            <a:pPr indent="-311150" lvl="0" marL="457200" rtl="0" algn="l">
              <a:spcBef>
                <a:spcPts val="0"/>
              </a:spcBef>
              <a:spcAft>
                <a:spcPts val="0"/>
              </a:spcAft>
              <a:buClr>
                <a:srgbClr val="40474B"/>
              </a:buClr>
              <a:buSzPts val="1300"/>
              <a:buFont typeface="Manjari"/>
              <a:buChar char="●"/>
            </a:pPr>
            <a:r>
              <a:rPr lang="en" sz="1300">
                <a:solidFill>
                  <a:srgbClr val="40474B"/>
                </a:solidFill>
                <a:latin typeface="Manjari"/>
                <a:ea typeface="Manjari"/>
                <a:cs typeface="Manjari"/>
                <a:sym typeface="Manjari"/>
              </a:rPr>
              <a:t>Recommending fun activities could add unneeded social pressure and create FOMO, which  damages personal wellness.</a:t>
            </a:r>
            <a:endParaRPr sz="1300">
              <a:solidFill>
                <a:srgbClr val="40474B"/>
              </a:solidFill>
              <a:latin typeface="Manjari"/>
              <a:ea typeface="Manjari"/>
              <a:cs typeface="Manjari"/>
              <a:sym typeface="Manja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56"/>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Tasks</a:t>
            </a:r>
            <a:endParaRPr/>
          </a:p>
        </p:txBody>
      </p:sp>
      <p:sp>
        <p:nvSpPr>
          <p:cNvPr id="1341" name="Google Shape;1341;p56"/>
          <p:cNvSpPr txBox="1"/>
          <p:nvPr>
            <p:ph idx="1" type="body"/>
          </p:nvPr>
        </p:nvSpPr>
        <p:spPr>
          <a:xfrm>
            <a:off x="713225" y="1122325"/>
            <a:ext cx="7342200" cy="43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0474B"/>
                </a:solidFill>
              </a:rPr>
              <a:t>Task One: </a:t>
            </a:r>
            <a:r>
              <a:rPr i="1" lang="en">
                <a:solidFill>
                  <a:srgbClr val="40474B"/>
                </a:solidFill>
              </a:rPr>
              <a:t>You’re in need of some R&amp;R. </a:t>
            </a:r>
            <a:r>
              <a:rPr b="1" lang="en">
                <a:solidFill>
                  <a:srgbClr val="C66767"/>
                </a:solidFill>
              </a:rPr>
              <a:t>Plan to s</a:t>
            </a:r>
            <a:r>
              <a:rPr b="1" lang="en">
                <a:solidFill>
                  <a:srgbClr val="C66767"/>
                </a:solidFill>
              </a:rPr>
              <a:t>pend intentional time </a:t>
            </a:r>
            <a:r>
              <a:rPr b="1" lang="en">
                <a:solidFill>
                  <a:srgbClr val="C66767"/>
                </a:solidFill>
              </a:rPr>
              <a:t>alone</a:t>
            </a:r>
            <a:r>
              <a:rPr b="1" lang="en">
                <a:solidFill>
                  <a:srgbClr val="C66767"/>
                </a:solidFill>
              </a:rPr>
              <a:t> </a:t>
            </a:r>
            <a:r>
              <a:rPr lang="en">
                <a:solidFill>
                  <a:srgbClr val="C66767"/>
                </a:solidFill>
              </a:rPr>
              <a:t>by choosing a free time slot and recommended self-care activity. </a:t>
            </a:r>
            <a:endParaRPr>
              <a:solidFill>
                <a:srgbClr val="C66767"/>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rPr b="1" lang="en">
                <a:solidFill>
                  <a:srgbClr val="40474B"/>
                </a:solidFill>
              </a:rPr>
              <a:t>Task Two: </a:t>
            </a:r>
            <a:r>
              <a:rPr i="1" lang="en">
                <a:solidFill>
                  <a:srgbClr val="40474B"/>
                </a:solidFill>
              </a:rPr>
              <a:t>You miss your friends. </a:t>
            </a:r>
            <a:r>
              <a:rPr b="1" lang="en">
                <a:solidFill>
                  <a:srgbClr val="C66767"/>
                </a:solidFill>
              </a:rPr>
              <a:t>P</a:t>
            </a:r>
            <a:r>
              <a:rPr b="1" lang="en">
                <a:solidFill>
                  <a:srgbClr val="C66767"/>
                </a:solidFill>
              </a:rPr>
              <a:t>lan to spend intentional time with a friend</a:t>
            </a:r>
            <a:r>
              <a:rPr lang="en">
                <a:solidFill>
                  <a:srgbClr val="C66767"/>
                </a:solidFill>
              </a:rPr>
              <a:t> by choosing a free time slot, an available friend, and a recommended social activity.</a:t>
            </a:r>
            <a:endParaRPr>
              <a:solidFill>
                <a:srgbClr val="C66767"/>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40474B"/>
                </a:solidFill>
              </a:rPr>
              <a:t>Task Three: </a:t>
            </a:r>
            <a:r>
              <a:rPr i="1" lang="en">
                <a:solidFill>
                  <a:srgbClr val="40474B"/>
                </a:solidFill>
              </a:rPr>
              <a:t>You want to reflect on how you spend your time. </a:t>
            </a:r>
            <a:r>
              <a:rPr b="1" lang="en">
                <a:solidFill>
                  <a:srgbClr val="C66767"/>
                </a:solidFill>
              </a:rPr>
              <a:t>Review and reflect on how you’ve spent your time </a:t>
            </a:r>
            <a:r>
              <a:rPr lang="en">
                <a:solidFill>
                  <a:srgbClr val="C66767"/>
                </a:solidFill>
              </a:rPr>
              <a:t>by reflecting on past activities and viewing your weekly synthesized report. </a:t>
            </a:r>
            <a:endParaRPr>
              <a:solidFill>
                <a:srgbClr val="C6676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57"/>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One: </a:t>
            </a:r>
            <a:r>
              <a:rPr lang="en" sz="1600">
                <a:solidFill>
                  <a:srgbClr val="C66767"/>
                </a:solidFill>
                <a:latin typeface="Manjari"/>
                <a:ea typeface="Manjari"/>
                <a:cs typeface="Manjari"/>
                <a:sym typeface="Manjari"/>
              </a:rPr>
              <a:t>Plan to spend intentional time alone</a:t>
            </a:r>
            <a:r>
              <a:rPr lang="en"/>
              <a:t> </a:t>
            </a:r>
            <a:endParaRPr/>
          </a:p>
        </p:txBody>
      </p:sp>
      <p:pic>
        <p:nvPicPr>
          <p:cNvPr id="1347" name="Google Shape;1347;p57"/>
          <p:cNvPicPr preferRelativeResize="0"/>
          <p:nvPr/>
        </p:nvPicPr>
        <p:blipFill>
          <a:blip r:embed="rId3">
            <a:alphaModFix/>
          </a:blip>
          <a:stretch>
            <a:fillRect/>
          </a:stretch>
        </p:blipFill>
        <p:spPr>
          <a:xfrm>
            <a:off x="2492000" y="1122425"/>
            <a:ext cx="4160007" cy="37162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8"/>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Two: </a:t>
            </a:r>
            <a:r>
              <a:rPr lang="en" sz="1600">
                <a:solidFill>
                  <a:srgbClr val="C66767"/>
                </a:solidFill>
                <a:latin typeface="Manjari"/>
                <a:ea typeface="Manjari"/>
                <a:cs typeface="Manjari"/>
                <a:sym typeface="Manjari"/>
              </a:rPr>
              <a:t>Plan to spend intentional time with a friend</a:t>
            </a:r>
            <a:endParaRPr/>
          </a:p>
        </p:txBody>
      </p:sp>
      <p:pic>
        <p:nvPicPr>
          <p:cNvPr id="1353" name="Google Shape;1353;p58"/>
          <p:cNvPicPr preferRelativeResize="0"/>
          <p:nvPr/>
        </p:nvPicPr>
        <p:blipFill>
          <a:blip r:embed="rId3">
            <a:alphaModFix/>
          </a:blip>
          <a:stretch>
            <a:fillRect/>
          </a:stretch>
        </p:blipFill>
        <p:spPr>
          <a:xfrm>
            <a:off x="2464550" y="1122425"/>
            <a:ext cx="3986701" cy="3783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59"/>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Task Three: </a:t>
            </a:r>
            <a:r>
              <a:rPr lang="en" sz="1600">
                <a:solidFill>
                  <a:srgbClr val="C66767"/>
                </a:solidFill>
                <a:latin typeface="Manjari"/>
                <a:ea typeface="Manjari"/>
                <a:cs typeface="Manjari"/>
                <a:sym typeface="Manjari"/>
              </a:rPr>
              <a:t>Review and reflect on how you spend your time</a:t>
            </a:r>
            <a:endParaRPr/>
          </a:p>
        </p:txBody>
      </p:sp>
      <p:pic>
        <p:nvPicPr>
          <p:cNvPr id="1359" name="Google Shape;1359;p59"/>
          <p:cNvPicPr preferRelativeResize="0"/>
          <p:nvPr/>
        </p:nvPicPr>
        <p:blipFill>
          <a:blip r:embed="rId3">
            <a:alphaModFix/>
          </a:blip>
          <a:stretch>
            <a:fillRect/>
          </a:stretch>
        </p:blipFill>
        <p:spPr>
          <a:xfrm>
            <a:off x="2827000" y="1057250"/>
            <a:ext cx="2101051" cy="4041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60"/>
          <p:cNvSpPr txBox="1"/>
          <p:nvPr>
            <p:ph type="title"/>
          </p:nvPr>
        </p:nvSpPr>
        <p:spPr>
          <a:xfrm>
            <a:off x="713250" y="523025"/>
            <a:ext cx="7904100" cy="59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How our tasks changed</a:t>
            </a:r>
            <a:endParaRPr/>
          </a:p>
        </p:txBody>
      </p:sp>
      <p:sp>
        <p:nvSpPr>
          <p:cNvPr id="1365" name="Google Shape;1365;p60"/>
          <p:cNvSpPr txBox="1"/>
          <p:nvPr>
            <p:ph idx="1" type="body"/>
          </p:nvPr>
        </p:nvSpPr>
        <p:spPr>
          <a:xfrm>
            <a:off x="491250" y="1199875"/>
            <a:ext cx="7792800" cy="432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0474B"/>
                </a:solidFill>
              </a:rPr>
              <a:t>Our original tasks were </a:t>
            </a:r>
            <a:r>
              <a:rPr b="1" i="1" lang="en">
                <a:solidFill>
                  <a:srgbClr val="C66767"/>
                </a:solidFill>
              </a:rPr>
              <a:t>set intention, do </a:t>
            </a:r>
            <a:r>
              <a:rPr b="1" i="1" lang="en">
                <a:solidFill>
                  <a:srgbClr val="C66767"/>
                </a:solidFill>
              </a:rPr>
              <a:t>intention</a:t>
            </a:r>
            <a:r>
              <a:rPr b="1" i="1" lang="en">
                <a:solidFill>
                  <a:srgbClr val="C66767"/>
                </a:solidFill>
              </a:rPr>
              <a:t>, rate intention.</a:t>
            </a:r>
            <a:endParaRPr b="1" i="1">
              <a:solidFill>
                <a:srgbClr val="C66767"/>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rPr b="1" lang="en">
                <a:solidFill>
                  <a:srgbClr val="40474B"/>
                </a:solidFill>
              </a:rPr>
              <a:t>We wanted to fix awkward wording and better represent the full intended functionality of 5-9.</a:t>
            </a:r>
            <a:endParaRPr b="1">
              <a:solidFill>
                <a:srgbClr val="40474B"/>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rPr b="1" lang="en">
                <a:solidFill>
                  <a:srgbClr val="40474B"/>
                </a:solidFill>
              </a:rPr>
              <a:t>Our simplest task is planning an intentional activity to do alone. Our moderate task is planning an intentional social activity. And our complex task is reflecting on and reviewing how you spend your time (which enables you to figure out how to spend your time most meaningfully).</a:t>
            </a:r>
            <a:endParaRPr b="1">
              <a:solidFill>
                <a:srgbClr val="40474B"/>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t/>
            </a:r>
            <a:endParaRPr b="1">
              <a:solidFill>
                <a:srgbClr val="40474B"/>
              </a:solidFill>
            </a:endParaRPr>
          </a:p>
          <a:p>
            <a:pPr indent="0" lvl="0" marL="0" rtl="0" algn="l">
              <a:spcBef>
                <a:spcPts val="0"/>
              </a:spcBef>
              <a:spcAft>
                <a:spcPts val="0"/>
              </a:spcAft>
              <a:buNone/>
            </a:pPr>
            <a:r>
              <a:t/>
            </a:r>
            <a:endParaRPr b="1">
              <a:solidFill>
                <a:srgbClr val="40474B"/>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Education Pack for Students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